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6" r:id="rId2"/>
    <p:sldId id="286" r:id="rId3"/>
    <p:sldId id="283" r:id="rId4"/>
    <p:sldId id="287" r:id="rId5"/>
    <p:sldId id="288" r:id="rId6"/>
    <p:sldId id="284" r:id="rId7"/>
    <p:sldId id="285" r:id="rId8"/>
    <p:sldId id="289" r:id="rId9"/>
    <p:sldId id="290" r:id="rId10"/>
    <p:sldId id="291" r:id="rId11"/>
    <p:sldId id="257" r:id="rId12"/>
    <p:sldId id="258" r:id="rId13"/>
    <p:sldId id="282" r:id="rId14"/>
    <p:sldId id="27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70" autoAdjust="0"/>
    <p:restoredTop sz="99471" autoAdjust="0"/>
  </p:normalViewPr>
  <p:slideViewPr>
    <p:cSldViewPr>
      <p:cViewPr>
        <p:scale>
          <a:sx n="100" d="100"/>
          <a:sy n="100" d="100"/>
        </p:scale>
        <p:origin x="-1944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15EBF-B52C-4796-843F-122CD81D0795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271A3-A05B-4F4D-ACEB-E41A616A10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412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271A3-A05B-4F4D-ACEB-E41A616A108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271A3-A05B-4F4D-ACEB-E41A616A108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3000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3000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3000">
    <p:wheel spokes="2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D2034-EE08-4A9F-A025-92223CFB72C3}" type="datetimeFigureOut">
              <a:rPr lang="ru-RU"/>
              <a:pPr>
                <a:defRPr/>
              </a:pPr>
              <a:t>09.11.2021</a:t>
            </a:fld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D7949-0002-4CAE-B86A-3C4D0761075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spd="slow" advClick="0" advTm="13000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13000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3000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3000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3000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3000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3000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3000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screen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3000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alphaModFix amt="3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screen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B213123-1706-4524-9B8A-E90BE7D660A8}" type="datetimeFigureOut">
              <a:rPr lang="ru-RU" smtClean="0"/>
              <a:pPr/>
              <a:t>09.11.2021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A774356-4546-4B38-8390-1DE70B386C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slow" advClick="0" advTm="13000">
    <p:wheel spokes="2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" name="Picture 5" descr="ÐÐ°ÑÑÐ¸Ð½ÐºÐ¸ Ð¿Ð¾ Ð·Ð°Ð¿ÑÐ¾ÑÑ ÐÐ°ÑÑÐ¸Ð½ÐºÐ¸ ÑÐºÐ¾Ð»ÑÐ½Ð¸ÐºÐ¸ ÑÐ¸ÑÐ°ÑÑ ÑÐ²ÐµÑÑ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52500" y="692696"/>
            <a:ext cx="5453737" cy="3282832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043608" y="3412409"/>
            <a:ext cx="8310744" cy="3445591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 vert="horz" wrap="none" fromWordArt="1">
            <a:prstTxWarp prst="textFadeLeft">
              <a:avLst>
                <a:gd name="adj" fmla="val 34731"/>
              </a:avLst>
            </a:prstTxWarp>
            <a:scene3d>
              <a:camera prst="orthographicFront"/>
              <a:lightRig rig="threePt" dir="t"/>
            </a:scene3d>
            <a:sp3d extrusionH="69850">
              <a:extrusionClr>
                <a:srgbClr val="FF0000"/>
              </a:extrusionClr>
            </a:sp3d>
          </a:bodyPr>
          <a:lstStyle/>
          <a:p>
            <a:pPr fontAlgn="auto"/>
            <a:endParaRPr lang="ru-RU" sz="3600" b="1" kern="10" dirty="0" smtClean="0">
              <a:ln w="9525">
                <a:solidFill>
                  <a:srgbClr val="F08D2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395536" y="-315416"/>
            <a:ext cx="4248472" cy="246406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 vert="horz" wrap="none" fromWordArt="1">
            <a:prstTxWarp prst="textFadeLeft">
              <a:avLst>
                <a:gd name="adj" fmla="val 34731"/>
              </a:avLst>
            </a:prstTxWarp>
            <a:scene3d>
              <a:camera prst="orthographicFront"/>
              <a:lightRig rig="threePt" dir="t"/>
            </a:scene3d>
            <a:sp3d extrusionH="69850">
              <a:extrusionClr>
                <a:srgbClr val="FF0000"/>
              </a:extrusionClr>
            </a:sp3d>
          </a:bodyPr>
          <a:lstStyle/>
          <a:p>
            <a:pPr algn="ctr" fontAlgn="auto"/>
            <a:r>
              <a:rPr lang="ru-RU" sz="3600" b="1" kern="10" dirty="0" smtClean="0">
                <a:ln w="9525">
                  <a:solidFill>
                    <a:srgbClr val="F08D2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Библиотека – </a:t>
            </a:r>
            <a:endParaRPr lang="ru-RU" sz="3600" b="1" kern="10" dirty="0">
              <a:ln w="9525">
                <a:solidFill>
                  <a:srgbClr val="F08D2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12" name="Picture 6" descr="ÐÐ°ÑÑÐ¸Ð½ÐºÐ¸ Ð¿Ð¾ Ð·Ð°Ð¿ÑÐ¾ÑÑ ÐÐ°ÑÑÐ¸Ð½ÐºÐ¸ ÑÐºÐ¾Ð»ÑÐ½Ð¸ÐºÐ¸ ÑÐ¸ÑÐ°ÑÑ ÑÐ²ÐµÑÑ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0399148">
            <a:off x="-56017" y="4560411"/>
            <a:ext cx="3201011" cy="2134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ÐÐ°ÑÑÐ¸Ð½ÐºÐ¸ Ð¿Ð¾ Ð·Ð°Ð¿ÑÐ¾ÑÑ ÐÐ°ÑÑÐ¸Ð½ÐºÐ¸ ÑÐºÐ¾Ð»ÑÐ½Ð¸ÐºÐ¸ Ð² Ð±Ð¸Ð±Ð»Ð¸Ð¾ÑÐµÐºÐµ 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21083770">
            <a:off x="0" y="2132856"/>
            <a:ext cx="3275856" cy="2183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052500" y="3809874"/>
            <a:ext cx="545373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kern="10" dirty="0" smtClean="0">
                <a:ln w="9525">
                  <a:solidFill>
                    <a:srgbClr val="F08D2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сокровищница </a:t>
            </a:r>
          </a:p>
          <a:p>
            <a:r>
              <a:rPr lang="ru-RU" sz="3600" b="1" kern="10" dirty="0" smtClean="0">
                <a:ln w="9525">
                  <a:solidFill>
                    <a:srgbClr val="F08D2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всех богатств</a:t>
            </a:r>
          </a:p>
          <a:p>
            <a:r>
              <a:rPr lang="ru-RU" sz="3600" b="1" kern="10" dirty="0" smtClean="0">
                <a:ln w="9525">
                  <a:solidFill>
                    <a:srgbClr val="F08D2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человеческого духа</a:t>
            </a:r>
          </a:p>
          <a:p>
            <a:endParaRPr lang="ru-RU" sz="3600" b="1" kern="10" dirty="0" smtClean="0">
              <a:ln w="9525">
                <a:solidFill>
                  <a:srgbClr val="F08D2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96690" y="5627414"/>
            <a:ext cx="471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Выполнила:</a:t>
            </a: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Груша Анастасия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Сергеевна, </a:t>
            </a:r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учащаяся 10 Б класса МОУ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СОШ №50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11960" y="57332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endParaRPr lang="ru-RU" b="1" kern="10" dirty="0" smtClean="0">
              <a:ln w="9525">
                <a:solidFill>
                  <a:srgbClr val="F08D2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Наталья Тимофеева - Библиотекар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6937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ÐÐ°ÑÑÐ¸Ð½ÐºÐ¸ Ð¿Ð¾ Ð·Ð°Ð¿ÑÐ¾ÑÑ Ð¢Ð²ÐµÑÑ . ÑÐ¿ÐµÑÐ¸Ð°Ð»ÑÐ½Ð°Ñ Ð±Ð¸Ð±Ð»Ð¸Ð¾ÑÐµÐºÐ° Ð´Ð»Ñ ÑÐ»ÐµÐ¿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8" name="AutoShape 4" descr="ÐÐ°ÑÑÐ¸Ð½ÐºÐ¸ Ð¿Ð¾ Ð·Ð°Ð¿ÑÐ¾ÑÑ Ð¢Ð²ÐµÑÑ . ÑÐ¿ÐµÑÐ¸Ð°Ð»ÑÐ½Ð°Ñ Ð±Ð¸Ð±Ð»Ð¸Ð¾ÑÐµÐºÐ° Ð´Ð»Ñ ÑÐ»ÐµÐ¿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0" name="AutoShape 6" descr="ÐÐ°ÑÑÐ¸Ð½ÐºÐ¸ Ð¿Ð¾ Ð·Ð°Ð¿ÑÐ¾ÑÑ Ð¢Ð²ÐµÑÑ . ÑÐ¿ÐµÑÐ¸Ð°Ð»ÑÐ½Ð°Ñ Ð±Ð¸Ð±Ð»Ð¸Ð¾ÑÐµÐºÐ° Ð´Ð»Ñ ÑÐ»ÐµÐ¿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1" name="Picture 7" descr="C:\Users\home\Desktop\Без названия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12483"/>
            <a:ext cx="2915816" cy="2184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3" name="Picture 9" descr="ÐÐ°ÑÑÐ¸Ð½ÐºÐ¸ Ð¿Ð¾ Ð·Ð°Ð¿ÑÐ¾ÑÑ Ð¢Ð²ÐµÑÑ . ÑÐ¿ÐµÑÐ¸Ð°Ð»ÑÐ½Ð°Ñ Ð±Ð¸Ð±Ð»Ð¸Ð¾ÑÐµÐºÐ° Ð´Ð»Ñ ÑÐ»ÐµÐ¿ÑÑ"/>
          <p:cNvPicPr>
            <a:picLocks noChangeAspect="1" noChangeArrowheads="1"/>
          </p:cNvPicPr>
          <p:nvPr/>
        </p:nvPicPr>
        <p:blipFill>
          <a:blip r:embed="rId3" cstate="print"/>
          <a:srcRect b="11111"/>
          <a:stretch>
            <a:fillRect/>
          </a:stretch>
        </p:blipFill>
        <p:spPr bwMode="auto">
          <a:xfrm>
            <a:off x="323528" y="4005064"/>
            <a:ext cx="3749198" cy="2582697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5" name="Picture 11" descr="ÐÐ°ÑÑÐ¸Ð½ÐºÐ¸ Ð¿Ð¾ Ð·Ð°Ð¿ÑÐ¾ÑÑ Ð¢Ð²ÐµÑÑ . ÑÐ¿ÐµÑÐ¸Ð°Ð»ÑÐ½Ð°Ñ Ð±Ð¸Ð±Ð»Ð¸Ð¾ÑÐµÐºÐ° Ð´Ð»Ñ ÑÐ»ÐµÐ¿ÑÑ"/>
          <p:cNvPicPr>
            <a:picLocks noChangeAspect="1" noChangeArrowheads="1"/>
          </p:cNvPicPr>
          <p:nvPr/>
        </p:nvPicPr>
        <p:blipFill>
          <a:blip r:embed="rId4" cstate="print"/>
          <a:srcRect t="9610"/>
          <a:stretch>
            <a:fillRect/>
          </a:stretch>
        </p:blipFill>
        <p:spPr bwMode="auto">
          <a:xfrm>
            <a:off x="5254326" y="4221088"/>
            <a:ext cx="3889674" cy="2636912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7" name="Picture 13" descr="ÐÐ°ÑÑÐ¸Ð½ÐºÐ¸ Ð¿Ð¾ Ð·Ð°Ð¿ÑÐ¾ÑÑ Ð¢Ð²ÐµÑÑ . ÑÐ¿ÐµÑÐ¸Ð°Ð»ÑÐ½Ð°Ñ Ð±Ð¸Ð±Ð»Ð¸Ð¾ÑÐµÐºÐ° Ð´Ð»Ñ ÑÐ»ÐµÐ¿ÑÑ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484784"/>
            <a:ext cx="3312368" cy="2484277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3528" y="0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Тверская областная специальная библиотека для слепых </a:t>
            </a:r>
          </a:p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j-ea"/>
                <a:cs typeface="+mj-cs"/>
              </a:rPr>
              <a:t>им. М.И. Суворова</a:t>
            </a:r>
          </a:p>
        </p:txBody>
      </p:sp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85728"/>
            <a:ext cx="8429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Bookman Old Style" pitchFamily="18" charset="0"/>
              </a:rPr>
              <a:t>Хозяйки «книжного царства» </a:t>
            </a:r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40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218" name="Picture 2" descr="ÐÐ°ÑÑÐ¸Ð½ÐºÐ¸ Ð¿Ð¾ Ð·Ð°Ð¿ÑÐ¾ÑÑ ÐÐ¸Ð±Ð»Ð¸Ð¾ÑÐµÐºÐ°ÑÑ ÑÐ²ÐµÑ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55170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ÐÐ°ÑÑÐ¸Ð½ÐºÐ¸ Ð¿Ð¾ Ð·Ð°Ð¿ÑÐ¾ÑÑ ÐÐ¸Ð±Ð»Ð¸Ð¾ÑÐµÐºÐ°ÑÑ ÑÐ²ÐµÑÐ¸ ÐÑÑÑÐ¼Ð¾Ð²Ð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996" y="3933056"/>
            <a:ext cx="4029150" cy="26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ÐÐ°ÑÑÐ¸Ð½ÐºÐ¸ Ð¿Ð¾ Ð·Ð°Ð¿ÑÐ¾ÑÑ ÑÐ²ÐµÑÑ Ð¼Ð°Ð»ÑÐ´Ð¾Ð²Ð°"/>
          <p:cNvPicPr>
            <a:picLocks noChangeAspect="1" noChangeArrowheads="1"/>
          </p:cNvPicPr>
          <p:nvPr/>
        </p:nvPicPr>
        <p:blipFill>
          <a:blip r:embed="rId5" cstate="print"/>
          <a:srcRect l="18247" r="10790"/>
          <a:stretch>
            <a:fillRect/>
          </a:stretch>
        </p:blipFill>
        <p:spPr bwMode="auto">
          <a:xfrm>
            <a:off x="467544" y="3645024"/>
            <a:ext cx="2736304" cy="2892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4" name="Picture 8" descr="ÐÐ°ÑÑÐ¸Ð½ÐºÐ¸ Ð¿Ð¾ Ð·Ð°Ð¿ÑÐ¾ÑÑ ÑÐ²ÐµÑÑ Ð´Ð¸ÑÐµÐºÑÐ¾Ñ Ð±Ð¸Ð±Ð»Ð¸Ð¾ÑÐµÐºÐ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24744"/>
            <a:ext cx="3515783" cy="2636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050" name="Picture 2" descr="E:\для фильма\библиотека\DSC_5324-1.jpg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-1" y="-55674"/>
            <a:ext cx="9144001" cy="691367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04664"/>
            <a:ext cx="864832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Школьные библиотеки  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Ð¸Ð±Ð»Ð¸Ð¾ÑÐµÐºÐ° ÐÐÐ£ Ð³.Ð¢Ð²ÐµÑÐ¸ ÑÐºÐ¾Ð»ÑÐ½ÑÐ¹ Ð¿Ð¾ÑÑÐ°Ð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3240359" cy="240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ÐÐ°ÑÑÐ¸Ð½ÐºÐ¸ Ð¿Ð¾ Ð·Ð°Ð¿ÑÐ¾ÑÑ ÑÐºÐ¾Ð»ÑÐ½ÑÐ¹ Ð¿Ð¾ÑÑÐ°Ð» ÑÐ²ÐµÑÑ Ð±Ð¸Ð±Ð»Ð¸Ð¾ÑÐµÐºÐ° ÐÐÐÐ£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132856"/>
            <a:ext cx="46085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 preferRelativeResize="0"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47963" y="4077072"/>
            <a:ext cx="3193779" cy="262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ПК\Downloads\09-11-2021_12-03-26\20211109_1155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/>
          <a:stretch/>
        </p:blipFill>
        <p:spPr bwMode="auto">
          <a:xfrm rot="5400000">
            <a:off x="6269850" y="435006"/>
            <a:ext cx="2734023" cy="2385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ownloads\09-11-2021_12-03-26\20211109_1150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1"/>
          <a:stretch/>
        </p:blipFill>
        <p:spPr bwMode="auto">
          <a:xfrm rot="5400000">
            <a:off x="271598" y="3980422"/>
            <a:ext cx="2696198" cy="2736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0" y="3571876"/>
            <a:ext cx="9144000" cy="571504"/>
          </a:xfrm>
          <a:prstGeom prst="foldedCorner">
            <a:avLst>
              <a:gd name="adj" fmla="val 24366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4098" name="Picture 2" descr="ÐÐ°ÑÑÐ¸Ð½ÐºÐ¸ Ð¿Ð¾ Ð·Ð°Ð¿ÑÐ¾ÑÑ ÑÐºÐ¾Ð»ÑÐ½ÑÐ¹ Ð¿Ð¾ÑÑÐ°Ð» ÑÐ²ÐµÑÑ Ð±Ð¸Ð±Ð»Ð¸Ð¾ÑÐµÐºÐ° ÐÐÐ£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8640"/>
            <a:ext cx="3672408" cy="244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ÐÐ°ÑÑÐ¸Ð½ÐºÐ¸ Ð¿Ð¾ Ð·Ð°Ð¿ÑÐ¾ÑÑ ÑÐºÐ¾Ð»ÑÐ½ÑÐ¹ Ð¿Ð¾ÑÑÐ°Ð» ÑÐ²ÐµÑÑ ÐºÐ¾Ð½ÐºÑÑÑ ÑÐµÐ»Ð¾Ð²ÐµÐº Ð¸ ÐºÐ½Ð¸Ð³Ð° ÑÑÐºÐ¾ÑÐ²Ð¾ÑÐ½Ð°Ñ ÐºÐ½Ð¸Ð³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35896"/>
            <a:ext cx="399449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ПК\Downloads\09-11-2021_12-03-26\20211109_1150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r="14513"/>
          <a:stretch/>
        </p:blipFill>
        <p:spPr bwMode="auto">
          <a:xfrm rot="5400000">
            <a:off x="171045" y="215884"/>
            <a:ext cx="2919984" cy="2903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Downloads\09-11-2021_12-03-26\20211109_1151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35082" y="3570786"/>
            <a:ext cx="3576464" cy="268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ÑÐºÐ¾Ð»ÑÐ½ÑÐ¹ Ð¿Ð¾ÑÑÐ°Ð» ÑÐ²ÐµÑÑ ÐºÐ¾Ð½ÐºÑÑÑ ÑÐµÐ»Ð¾Ð²ÐµÐº Ð¸ ÐºÐ½Ð¸Ð³Ð°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2844948" y="1912892"/>
            <a:ext cx="3454104" cy="259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Библиотеки Твери</a:t>
            </a:r>
            <a:endParaRPr lang="ru-RU" dirty="0"/>
          </a:p>
        </p:txBody>
      </p:sp>
      <p:pic>
        <p:nvPicPr>
          <p:cNvPr id="15366" name="Picture 6" descr="ÐÐµÑÐ¸, Ð´ÐµÑÐ¸ÑÐºÐ¸"/>
          <p:cNvPicPr>
            <a:picLocks noChangeAspect="1" noChangeArrowheads="1" noCrop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68344" y="4869160"/>
            <a:ext cx="1181100" cy="1066801"/>
          </a:xfrm>
          <a:prstGeom prst="rect">
            <a:avLst/>
          </a:prstGeom>
          <a:noFill/>
        </p:spPr>
      </p:pic>
      <p:pic>
        <p:nvPicPr>
          <p:cNvPr id="15370" name="Picture 10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628800"/>
            <a:ext cx="432048" cy="362853"/>
          </a:xfrm>
          <a:prstGeom prst="rect">
            <a:avLst/>
          </a:prstGeom>
          <a:noFill/>
        </p:spPr>
      </p:pic>
      <p:pic>
        <p:nvPicPr>
          <p:cNvPr id="15374" name="Picture 14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1" y="5517232"/>
            <a:ext cx="445105" cy="360040"/>
          </a:xfrm>
          <a:prstGeom prst="rect">
            <a:avLst/>
          </a:prstGeom>
          <a:noFill/>
        </p:spPr>
      </p:pic>
      <p:pic>
        <p:nvPicPr>
          <p:cNvPr id="15376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5301208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5380" name="Picture 20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2276872"/>
            <a:ext cx="504056" cy="330997"/>
          </a:xfrm>
          <a:prstGeom prst="rect">
            <a:avLst/>
          </a:prstGeom>
          <a:noFill/>
        </p:spPr>
      </p:pic>
      <p:pic>
        <p:nvPicPr>
          <p:cNvPr id="14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908720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5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996952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6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420888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7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645024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8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861048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9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356992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0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212976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01008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2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149080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3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581128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4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005064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5" name="Picture 10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653136"/>
            <a:ext cx="432048" cy="362853"/>
          </a:xfrm>
          <a:prstGeom prst="rect">
            <a:avLst/>
          </a:prstGeom>
          <a:noFill/>
        </p:spPr>
      </p:pic>
      <p:pic>
        <p:nvPicPr>
          <p:cNvPr id="26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2060848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7" name="Picture 1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6021288"/>
            <a:ext cx="360040" cy="36004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8" name="Picture 10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564904"/>
            <a:ext cx="432048" cy="362853"/>
          </a:xfrm>
          <a:prstGeom prst="rect">
            <a:avLst/>
          </a:prstGeom>
          <a:noFill/>
        </p:spPr>
      </p:pic>
      <p:pic>
        <p:nvPicPr>
          <p:cNvPr id="29" name="Picture 10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717032"/>
            <a:ext cx="432048" cy="362853"/>
          </a:xfrm>
          <a:prstGeom prst="rect">
            <a:avLst/>
          </a:prstGeom>
          <a:noFill/>
        </p:spPr>
      </p:pic>
      <p:pic>
        <p:nvPicPr>
          <p:cNvPr id="30" name="Picture 10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149080"/>
            <a:ext cx="432048" cy="362853"/>
          </a:xfrm>
          <a:prstGeom prst="rect">
            <a:avLst/>
          </a:prstGeom>
          <a:noFill/>
        </p:spPr>
      </p:pic>
      <p:pic>
        <p:nvPicPr>
          <p:cNvPr id="31" name="Picture 20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5373216"/>
            <a:ext cx="504056" cy="330997"/>
          </a:xfrm>
          <a:prstGeom prst="rect">
            <a:avLst/>
          </a:prstGeom>
          <a:noFill/>
        </p:spPr>
      </p:pic>
      <p:pic>
        <p:nvPicPr>
          <p:cNvPr id="32" name="Picture 20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5157192"/>
            <a:ext cx="504056" cy="330997"/>
          </a:xfrm>
          <a:prstGeom prst="rect">
            <a:avLst/>
          </a:prstGeom>
          <a:noFill/>
        </p:spPr>
      </p:pic>
      <p:pic>
        <p:nvPicPr>
          <p:cNvPr id="33" name="Picture 14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960" y="3429000"/>
            <a:ext cx="351657" cy="284451"/>
          </a:xfrm>
          <a:prstGeom prst="rect">
            <a:avLst/>
          </a:prstGeom>
          <a:noFill/>
        </p:spPr>
      </p:pic>
      <p:pic>
        <p:nvPicPr>
          <p:cNvPr id="34" name="Picture 14" descr="ÐÐ°ÑÑÐ¸Ð½ÐºÐ¸ Ð¿Ð¾ Ð·Ð°Ð¿ÑÐ¾ÑÑ ÑÐ¼Ð°Ð¹Ð»Ð¸Ð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2708920"/>
            <a:ext cx="445105" cy="3600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915816" y="260648"/>
            <a:ext cx="6228184" cy="187166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>Тверская областная универсальная научная библиотека им. А.М.Горького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338" name="Picture 2" descr="ÐÐ°ÑÑÐ¸Ð½ÐºÐ¸ Ð¿Ð¾ Ð·Ð°Ð¿ÑÐ¾ÑÑ Ð¢Ð²ÐµÑÑ Ð±Ð¸Ð±Ð»Ð¸Ð¾ÑÐµÐºÐ° ÐÐ¾ÑÑÐºÐ¾Ð³Ð¾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758580" cy="306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ÐÐ°ÑÑÐ¸Ð½ÐºÐ¸ Ð¿Ð¾ Ð·Ð°Ð¿ÑÐ¾ÑÑ Ð¢Ð²ÐµÑÑ Ð±Ð¸Ð±Ð»Ð¸Ð¾ÑÐµÐºÐ° ÐÐ¾ÑÑÐºÐ¾Ð³Ð¾ Ð¿ÐµÑÐµÐ¿Ð»ÐµÑ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064" y="4365104"/>
            <a:ext cx="3644009" cy="2164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ÐÐ°ÑÑÐ¸Ð½ÐºÐ¸ Ð¿Ð¾ Ð·Ð°Ð¿ÑÐ¾ÑÑ Ð¢Ð²ÐµÑÑ Ð±Ð¸Ð±Ð»Ð¸Ð¾ÑÐµÐºÐ° ÐÐ¾ÑÑÐºÐ¾Ð³Ð¾ ÐºÐ¾Ð½ÑÐµÑÐµÐ½ÑÐ¸Ñ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3429000"/>
            <a:ext cx="4536504" cy="3208716"/>
          </a:xfrm>
          <a:prstGeom prst="round1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4" name="Picture 8" descr="ÐÐ°ÑÑÐ¸Ð½ÐºÐ¸ Ð¿Ð¾ Ð·Ð°Ð¿ÑÐ¾ÑÑ Ð¢Ð²ÐµÑÑ Ð±Ð¸Ð±Ð»Ð¸Ð¾ÑÐµÐºÐ° ÐÐ¾ÑÑÐºÐ¾Ð³Ð¾ ÐºÐ¾Ð½ÐºÑÑÑ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32040" y="1772816"/>
            <a:ext cx="4067944" cy="2383580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ÐÐ°ÑÑÐ¸Ð½ÐºÐ¸ Ð¿Ð¾ Ð·Ð°Ð¿ÑÐ¾ÑÑ Ð¢Ð²ÐµÑÑÐºÐ¾Ð¹ Ð¾Ð±Ð»Ð°ÑÑÐ½Ð¾Ð¹ ÑÐµÐ½ÑÑ Ð´ÐµÑÑÐºÐ¾Ð³Ð¾ Ð¸ ÑÐµÐ¼ÐµÐ¹Ð½Ð¾Ð³Ð¾ ÑÑÐµÐ½Ð¸Ñ Ð¸Ð¼. Ð.Ð¡. ÐÑÑÐºÐ¸Ð½Ð°)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79912" y="692696"/>
            <a:ext cx="2736304" cy="3248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ÐÐ°ÑÑÐ¸Ð½ÐºÐ¸ Ð¿Ð¾ Ð·Ð°Ð¿ÑÐ¾ÑÑ Ð¢Ð²ÐµÑÑÐºÐ¾Ð¹ Ð¾Ð±Ð»Ð°ÑÑÐ½Ð¾Ð¹ ÑÐµÐ½ÑÑ Ð´ÐµÑÑÐºÐ¾Ð³Ð¾ Ð¸ ÑÐµÐ¼ÐµÐ¹Ð½Ð¾Ð³Ð¾ ÑÑÐµÐ½Ð¸Ñ Ð¸Ð¼. Ð.Ð¡. ÐÑÑÐºÐ¸Ð½Ð°)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06883" y="2087018"/>
            <a:ext cx="3637117" cy="4770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3429000"/>
            <a:ext cx="8229600" cy="25781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2" name="Picture 4" descr="ÐÐ°ÑÑÐ¸Ð½ÐºÐ¸ Ð¿Ð¾ Ð·Ð°Ð¿ÑÐ¾ÑÑ Ð¢Ð²ÐµÑÑÐºÐ¾Ð¹ Ð¾Ð±Ð»Ð°ÑÑÐ½Ð¾Ð¹ ÑÐµÐ½ÑÑ Ð´ÐµÑÑÐºÐ¾Ð³Ð¾ Ð¸ ÑÐµÐ¼ÐµÐ¹Ð½Ð¾Ð³Ð¾ ÑÑÐµÐ½Ð¸Ñ Ð¸Ð¼. Ð.Ð¡. ÐÑÑÐºÐ¸Ð½Ð°)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251520" y="3356992"/>
            <a:ext cx="396044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ÐÐ°ÑÑÐ¸Ð½ÐºÐ¸ Ð¿Ð¾ Ð·Ð°Ð¿ÑÐ¾ÑÑ Ð¢Ð²ÐµÑÑÐºÐ¾Ð¹ Ð¾Ð±Ð»Ð°ÑÑÐ½Ð¾Ð¹ ÑÐµÐ½ÑÑ Ð´ÐµÑÑÐºÐ¾Ð³Ð¾ Ð¸ ÑÐµÐ¼ÐµÐ¹Ð½Ð¾Ð³Ð¾ ÑÑÐµÐ½Ð¸Ñ Ð¸Ð¼. Ð.Ð¡. ÐÑÑÐºÐ¸Ð½Ð°)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83683" y="188640"/>
            <a:ext cx="286031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0825" y="333375"/>
            <a:ext cx="7417519" cy="1871489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>Тверской областной центр детского и семейного чтения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>им. А.С.Пушкина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6156176" cy="18716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>Центральная городская библиотека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ea typeface="+mn-ea"/>
                <a:cs typeface="+mn-cs"/>
              </a:rPr>
              <a:t>им. А.И.Герцена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3794" name="Picture 2" descr="ÐÐ°ÑÑÐ¸Ð½ÐºÐ¸ Ð¿Ð¾ Ð·Ð°Ð¿ÑÐ¾ÑÑ Ð¢Ð²ÐµÑÑ Ð±Ð¸Ð±Ð»Ð¸Ð¾ÑÐµÐºÐ° ÐÐµÑÑÐµÐ½Ð°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36096" y="0"/>
            <a:ext cx="3484960" cy="2613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ÐÐ°ÑÑÐ¸Ð½ÐºÐ¸ Ð¿Ð¾ Ð·Ð°Ð¿ÑÐ¾ÑÑ Ð¢Ð²ÐµÑÑ Ð±Ð¸Ð±Ð»Ð¸Ð¾ÑÐµÐºÐ° ÐÐµÑÑÐµÐ½Ð°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4077072"/>
            <a:ext cx="4464496" cy="2650795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 descr="ÐÐ°ÑÑÐ¸Ð½ÐºÐ¸ Ð¿Ð¾ Ð·Ð°Ð¿ÑÐ¾ÑÑ Ð¢Ð²ÐµÑÑ Ð±Ð¸Ð±Ð»Ð¸Ð¾ÑÐµÐºÐ° ÐÐµÑÑÐµÐ½Ð°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6016" y="2348880"/>
            <a:ext cx="2257425" cy="2019301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802" name="AutoShape 10" descr="ÐÐ°ÑÑÐ¸Ð½ÐºÐ¸ Ð¿Ð¾ Ð·Ð°Ð¿ÑÐ¾ÑÑ Ð¢Ð²ÐµÑÑ Ð±Ð¸Ð±Ð»Ð¸Ð¾ÑÐµÐºÐ° ÐÐµÑÑÐµ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4" name="AutoShape 12" descr="ÐÐ°ÑÑÐ¸Ð½ÐºÐ¸ Ð¿Ð¾ Ð·Ð°Ð¿ÑÐ¾ÑÑ Ð¢Ð²ÐµÑÑ Ð±Ð¸Ð±Ð»Ð¸Ð¾ÑÐµÐºÐ° ÐÐµÑÑÐµ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6" name="AutoShape 14" descr="ÐÐ°ÑÑÐ¸Ð½ÐºÐ¸ Ð¿Ð¾ Ð·Ð°Ð¿ÑÐ¾ÑÑ Ð¢Ð²ÐµÑÑ Ð±Ð¸Ð±Ð»Ð¸Ð¾ÑÐµÐºÐ° ÐÐµÑÑÐµ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8" name="AutoShape 16" descr="ÐÐ°ÑÑÐ¸Ð½ÐºÐ¸ Ð¿Ð¾ Ð·Ð°Ð¿ÑÐ¾ÑÑ Ð¢Ð²ÐµÑÑ Ð±Ð¸Ð±Ð»Ð¸Ð¾ÑÐµÐºÐ° ÐÐµÑÑÐµ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10" name="AutoShape 18" descr="ÐÐ°ÑÑÐ¸Ð½ÐºÐ¸ Ð¿Ð¾ Ð·Ð°Ð¿ÑÐ¾ÑÑ Ð¢Ð²ÐµÑÑ Ð±Ð¸Ð±Ð»Ð¸Ð¾ÑÐµÐºÐ° ÐÐµÑÑÐµ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12" name="AutoShape 20" descr="ÐÐ°ÑÑÐ¸Ð½ÐºÐ¸ Ð¿Ð¾ Ð·Ð°Ð¿ÑÐ¾ÑÑ Ð¢Ð²ÐµÑÑ Ð±Ð¸Ð±Ð»Ð¸Ð¾ÑÐµÐºÐ° ÐÐµÑÑÐµ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16" name="AutoShape 24" descr="ÐÐ°ÑÑÐ¸Ð½ÐºÐ¸ Ð¿Ð¾ Ð·Ð°Ð¿ÑÐ¾ÑÑ Ð¢Ð²ÐµÑÑ Ð±Ð¸Ð±Ð»Ð¸Ð¾ÑÐµÐºÐ° ÐÐµÑÑÐµÐ½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19" name="Picture 27" descr="ÐÐ°ÑÑÐ¸Ð½ÐºÐ¸ Ð¿Ð¾ Ð·Ð°Ð¿ÑÐ¾ÑÑ Ð¢Ð²ÐµÑÑ Ð±Ð¸Ð±Ð»Ð¸Ð¾ÑÐµÐºÐ° ÐÐµÑÑÐµÐ½Ð° ÐºÐ¾Ð½ÐºÑÑÑ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12160" y="4422540"/>
            <a:ext cx="2751425" cy="2089793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21" name="Picture 29" descr="ÐÐ°ÑÑÐ¸Ð½ÐºÐ¸ Ð¿Ð¾ Ð·Ð°Ð¿ÑÐ¾ÑÑ Ð¢Ð²ÐµÑÑ Ð±Ð¸Ð±Ð»Ð¸Ð¾ÑÐµÐºÐ° ÐÐµÑÑÐµÐ½Ð° Ð¿ÑÐ°Ð·Ð´Ð½Ð¸Ðº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3528" y="1628800"/>
            <a:ext cx="3312368" cy="2204232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3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6" name="Picture 20" descr="ÐÐ¸Ð±Ð»Ð¸Ð¾ÑÐµÐºÐ° Ð¿Ð¾ÑÑÐ»ÐºÐ° Ð­Ð»ÐµÐ²Ð°ÑÐ¾Ñ Ð¿ÑÐ¸Ð³Ð»Ð°ÑÐ°ÐµÑ Ð½Ð° Ð²ÐµÑÐµÑ Â«Ð ÐºÑÑÐ³Ñ Ð´ÑÑÐ·ÐµÐ¹Â»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00192" y="5129808"/>
            <a:ext cx="260220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14" name="Picture 18" descr="Ð¤Ð¾ÑÐ¾172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79912" y="548680"/>
            <a:ext cx="2221914" cy="1666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Библиотеки семейного чтения</a:t>
            </a:r>
            <a:r>
              <a:rPr lang="ru-RU" dirty="0" smtClean="0"/>
              <a:t>,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9698" name="Picture 2" descr="DSCN140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72200" y="1124744"/>
            <a:ext cx="2496278" cy="1872208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56176" y="764704"/>
            <a:ext cx="275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микрорайоне Юность</a:t>
            </a:r>
            <a:endParaRPr lang="ru-RU" dirty="0"/>
          </a:p>
        </p:txBody>
      </p:sp>
      <p:pic>
        <p:nvPicPr>
          <p:cNvPr id="29700" name="Picture 4" descr="ÐÐ¸Ð±Ð»Ð¸Ð¾ÑÐµÐºÐµ Ð² ÑÐ²ÐµÑÑÐºÐ¾Ð¼ Ð¼Ð¸ÐºÑÐ¾ÑÐ°Ð¹Ð¾Ð½Ðµ Â«Ð®Ð¶Ð½ÑÐ¹Â» Ð¿ÐµÑÐµÐ´Ð°Ð»Ð¸ Ð½Ð¾Ð²ÑÑ ÑÐµÑÐ½Ð¸ÐºÑ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528" y="908720"/>
            <a:ext cx="2520280" cy="1888158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620688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микрорайоне Южный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068960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 Пролетарке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3429000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Затверечье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4149080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 Горбатке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3789040"/>
            <a:ext cx="148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Соминке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15816" y="1988840"/>
            <a:ext cx="335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Мигаловской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набережной</a:t>
            </a:r>
            <a:endParaRPr lang="ru-RU" dirty="0"/>
          </a:p>
        </p:txBody>
      </p:sp>
      <p:pic>
        <p:nvPicPr>
          <p:cNvPr id="17" name="Picture 10" descr="DSCN084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0800000" flipV="1">
            <a:off x="3131840" y="2348880"/>
            <a:ext cx="2448272" cy="1836204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 descr="DSCN145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267744" y="4365104"/>
            <a:ext cx="2400266" cy="1800200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411760" y="4149080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поселке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Химинститута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419872" y="6237312"/>
            <a:ext cx="227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поселке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Сахарово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83568" y="2780928"/>
            <a:ext cx="2361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поселке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Литвинки</a:t>
            </a:r>
            <a:endParaRPr lang="ru-RU" dirty="0"/>
          </a:p>
        </p:txBody>
      </p:sp>
      <p:pic>
        <p:nvPicPr>
          <p:cNvPr id="29708" name="Picture 12" descr="20181030_14442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79512" y="4985792"/>
            <a:ext cx="140415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10" name="Picture 14" descr="IMG_1870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rot="10800000" flipH="1" flipV="1">
            <a:off x="5868144" y="2996952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251520" y="4653136"/>
            <a:ext cx="2124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им. Б.Н.Полевого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860032" y="5013176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поселке Элеватор</a:t>
            </a:r>
            <a:endParaRPr lang="ru-RU" dirty="0"/>
          </a:p>
        </p:txBody>
      </p:sp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2" grpId="0"/>
      <p:bldP spid="16" grpId="0"/>
      <p:bldP spid="19" grpId="0"/>
      <p:bldP spid="20" grpId="0"/>
      <p:bldP spid="21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Детские библиотеки г. Тверь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" name="Picture 16" descr="ÑÐ¾ÑÐ¾148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32240" y="3789040"/>
            <a:ext cx="2124236" cy="283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2051720" y="2708920"/>
            <a:ext cx="1970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им. А.Никитина</a:t>
            </a:r>
            <a:endParaRPr lang="ru-RU" dirty="0"/>
          </a:p>
        </p:txBody>
      </p:sp>
      <p:pic>
        <p:nvPicPr>
          <p:cNvPr id="12290" name="Picture 2" descr="ÐÐ°ÑÑÐ¸Ð½ÐºÐ¸ Ð¿Ð¾ Ð·Ð°Ð¿ÑÐ¾ÑÑ ÐÐµÑÑÐºÐ¸Ðµ Ð±Ð¸Ð±Ð»Ð¸Ð¾ÑÐµÐºÐ¸ ÑÐ²ÐµÑÑ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836712"/>
            <a:ext cx="3343228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948264" y="3212976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филиал №29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6165304"/>
            <a:ext cx="1588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филиал №31</a:t>
            </a:r>
            <a:endParaRPr lang="ru-RU" dirty="0"/>
          </a:p>
        </p:txBody>
      </p:sp>
      <p:pic>
        <p:nvPicPr>
          <p:cNvPr id="12292" name="Picture 4" descr="ÐÐ°ÑÑÐ¸Ð½ÐºÐ¸ Ð¿Ð¾ Ð·Ð°Ð¿ÑÐ¾ÑÑ ÐÐµÑÑÐºÐ¸Ðµ Ð±Ð¸Ð±Ð»Ð¸Ð¾ÑÐµÐºÐ¸ ÑÐ²ÐµÑÑ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68144" y="980728"/>
            <a:ext cx="2899023" cy="2171470"/>
          </a:xfrm>
          <a:prstGeom prst="round1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ÐÐ°ÑÑÐ¸Ð½ÐºÐ¸ Ð¿Ð¾ Ð·Ð°Ð¿ÑÐ¾ÑÑ ÐÐµÑÑÐºÐ¸Ðµ Ð±Ð¸Ð±Ð»Ð¸Ð¾ÑÐµÐºÐ¸ ÑÐ²ÐµÑÑ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3568" y="4802696"/>
            <a:ext cx="2880320" cy="205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 descr="ÐÐ°ÑÑÐ¸Ð½ÐºÐ¸ Ð¿Ð¾ Ð·Ð°Ð¿ÑÐ¾ÑÑ ÐÐµÑÑÐºÐ¸Ðµ Ð±Ð¸Ð±Ð»Ð¸Ð¾ÑÐµÐºÐ¸ ÑÐ²ÐµÑÑ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9512" y="2996952"/>
            <a:ext cx="2499306" cy="187220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8" name="Picture 10" descr="ÐÐ°ÑÑÐ¸Ð½ÐºÐ¸ Ð¿Ð¾ Ð·Ð°Ð¿ÑÐ¾ÑÑ Ð¢Ð²ÐµÑÑ Ð°ÑÐ°Ð½Ð°ÑÐ¸Ð¹ Ð½Ð¸ÐºÐ¸ÑÐ¸Ð½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851920" y="1052736"/>
            <a:ext cx="1916722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0" name="Picture 12" descr="ÐÐ°ÑÑÐ¸Ð½ÐºÐ¸ Ð¿Ð¾ Ð·Ð°Ð¿ÑÐ¾ÑÑ Ð¢Ð²ÐµÑÑ Ð±Ð¸Ð±Ð»Ð¸Ð¾ÑÐµÐºÐ° Ð¸Ð¼. ÐÑÐ¾Ð¿Ð¾ÑÐºÐ¸Ð½Ð°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635896" y="3861048"/>
            <a:ext cx="2835792" cy="1887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ÐÐ°ÑÑÐ¸Ð½ÐºÐ¸ Ð¿Ð¾ Ð·Ð°Ð¿ÑÐ¾ÑÑ Ð¢Ð²ÐµÑÑ Ð±Ð¸Ð±Ð»Ð¸Ð¾ÑÐµÐºÐ° Ð¸Ð¼. ÐÑÐ¾Ð¿Ð¾ÑÐºÐ¸Ð½Ð°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87824" y="764704"/>
            <a:ext cx="3211951" cy="2125241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8" name="Picture 12" descr="ÐÐ°ÑÑÐ¸Ð½ÐºÐ¸ Ð¿Ð¾ Ð·Ð°Ð¿ÑÐ¾ÑÑ Ð¢Ð²ÐµÑÑ . Ð±Ð¸Ð±Ð»Ð¸Ð¾ÑÐµÐºÐ° Ð´ÑÐ¾Ð¶Ð¶Ð¸Ð½Ð°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2780928"/>
            <a:ext cx="2736304" cy="205120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30" name="Picture 14" descr="ÐÐ°ÑÑÐ¸Ð½ÐºÐ¸ Ð¿Ð¾ Ð·Ð°Ð¿ÑÐ¾ÑÑ Ð¢Ð²ÐµÑÑ . Ð±Ð¸Ð±Ð»Ð¸Ð¾ÑÐµÐºÐ° Ð´ÑÐ¾Ð¶Ð¶Ð¸Ð½Ð°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91680" y="4829174"/>
            <a:ext cx="3048000" cy="2028826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Библиотеки Твери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2420888"/>
            <a:ext cx="24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им. А.П. Кропоткина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84809" y="6309320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им. С.М.Кирова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99792" y="4581128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им. С.Д.Дрожжина</a:t>
            </a:r>
            <a:endParaRPr lang="ru-RU" dirty="0"/>
          </a:p>
        </p:txBody>
      </p:sp>
      <p:pic>
        <p:nvPicPr>
          <p:cNvPr id="34818" name="Picture 2" descr="ÐÐ°ÑÑÐ¸Ð½ÐºÐ¸ Ð¿Ð¾ Ð·Ð°Ð¿ÑÐ¾ÑÑ Ð¢Ð²ÐµÑÑ Ð±Ð¸Ð±Ð»Ð¸Ð¾ÑÐµÐºÐ° Ð¸Ð¼. ÐÑÐ¾Ð¿Ð¾ÑÐºÐ¸Ð½Ð°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48680"/>
            <a:ext cx="2653393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ÐÐ°ÑÑÐ¸Ð½ÐºÐ¸ Ð¿Ð¾ Ð·Ð°Ð¿ÑÐ¾ÑÑ Ð¢Ð²ÐµÑÑ Ð±Ð¸Ð±Ð»Ð¸Ð¾ÑÐµÐºÐ° Ð¸Ð¼. Ð¡Ð°Ð»ÑÑÐºÐ¾Ð²Ð° ÑÐµÐ´ÑÐ¸Ð½Ð°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12160" y="2348880"/>
            <a:ext cx="2802965" cy="2102224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4" name="Picture 8" descr="ÐÐ°ÑÑÐ¸Ð½ÐºÐ¸ Ð¿Ð¾ Ð·Ð°Ð¿ÑÐ¾ÑÑ Ð¢Ð²ÐµÑÑ . Ð¡Ð°Ð»ÑÑÐºÐ¾Ð²Ð° ÑÐµÐ´ÑÐ¸Ð½Ð°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092280" y="0"/>
            <a:ext cx="1781324" cy="2376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6" name="Picture 10" descr="ÐÐ°ÑÑÐ¸Ð½ÐºÐ¸ Ð¿Ð¾ Ð·Ð°Ð¿ÑÐ¾ÑÑ Ð¢Ð²ÐµÑÑ . Ð±Ð¸Ð±Ð»Ð¸Ð¾ÑÐµÐºÐ° Ð´ÑÐ¾Ð¶Ð¶Ð¸Ð½Ð°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10800000" flipH="1" flipV="1">
            <a:off x="2987824" y="3356992"/>
            <a:ext cx="1896145" cy="1137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32" name="Picture 16" descr="ÐÐ°ÑÑÐ¸Ð½ÐºÐ¸ Ð¿Ð¾ Ð·Ð°Ð¿ÑÐ¾ÑÑ Ð¢Ð²ÐµÑÑ . Ð±Ð¸Ð±Ð»Ð¸Ð¾ÑÐµÐºÐ° ÐÐ¸ÑÐ¾Ð²Ð°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292080" y="4797152"/>
            <a:ext cx="2771800" cy="1789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5004048" y="4437112"/>
            <a:ext cx="3371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им. </a:t>
            </a:r>
            <a:r>
              <a:rPr lang="ru-RU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М.Е.Салтыкова-Щедрина</a:t>
            </a:r>
            <a:endParaRPr lang="ru-RU" dirty="0"/>
          </a:p>
        </p:txBody>
      </p:sp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24128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Мультимедийный</a:t>
            </a: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b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библиотечный центр</a:t>
            </a:r>
          </a:p>
        </p:txBody>
      </p:sp>
      <p:pic>
        <p:nvPicPr>
          <p:cNvPr id="35842" name="Picture 2" descr="ÐÐ°ÑÑÐ¸Ð½ÐºÐ¸ Ð¿Ð¾ Ð·Ð°Ð¿ÑÐ¾ÑÑ Ð¢Ð²ÐµÑÑ . Ð¼ÑÐ»ÑÑÐ¸Ð¼ÐµÐ´Ð¸Ð¹Ð½ÑÐ¹ Ð±Ð¸Ð±Ð»Ð¸Ð¾ÑÐµÑÐ½ÑÐ¹ ÑÐµÐ½ÑÑ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868" y="332656"/>
            <a:ext cx="4003132" cy="2664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ÐÐ°ÑÑÐ¸Ð½ÐºÐ¸ Ð¿Ð¾ Ð·Ð°Ð¿ÑÐ¾ÑÑ Ð¢Ð²ÐµÑÑ . Ð¼ÑÐ»ÑÑÐ¸Ð¼ÐµÐ´Ð¸Ð¹Ð½ÑÐ¹ Ð±Ð¸Ð±Ð»Ð¸Ð¾ÑÐµÑÐ½ÑÐ¹ ÑÐµÐ½ÑÑ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268760"/>
            <a:ext cx="3491880" cy="2324595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ÐÐ°ÑÑÐ¸Ð½ÐºÐ¸ Ð¿Ð¾ Ð·Ð°Ð¿ÑÐ¾ÑÑ Ð¢Ð²ÐµÑÑ . Ð¼ÑÐ»ÑÑÐ¸Ð¼ÐµÐ´Ð¸Ð¹Ð½ÑÐ¹ Ð±Ð¸Ð±Ð»Ð¸Ð¾ÑÐµÑÐ½ÑÐ¹ ÑÐµÐ½ÑÑ"/>
          <p:cNvPicPr>
            <a:picLocks noChangeAspect="1" noChangeArrowheads="1"/>
          </p:cNvPicPr>
          <p:nvPr/>
        </p:nvPicPr>
        <p:blipFill>
          <a:blip r:embed="rId4" cstate="print"/>
          <a:srcRect t="9276"/>
          <a:stretch>
            <a:fillRect/>
          </a:stretch>
        </p:blipFill>
        <p:spPr bwMode="auto">
          <a:xfrm>
            <a:off x="0" y="3645024"/>
            <a:ext cx="4139952" cy="2816932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8" name="Picture 8" descr="ÐÐ°ÑÑÐ¸Ð½ÐºÐ¸ Ð¿Ð¾ Ð·Ð°Ð¿ÑÐ¾ÑÑ Ð¢Ð²ÐµÑÑ . Ð¼ÑÐ»ÑÑÐ¸Ð¼ÐµÐ´Ð¸Ð¹Ð½ÑÐ¹ Ð±Ð¸Ð±Ð»Ð¸Ð¾ÑÐµÑÐ½ÑÐ¹ ÑÐµÐ½ÑÑ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213489"/>
            <a:ext cx="4932040" cy="264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1829</TotalTime>
  <Words>133</Words>
  <Application>Microsoft Office PowerPoint</Application>
  <PresentationFormat>Экран (4:3)</PresentationFormat>
  <Paragraphs>45</Paragraphs>
  <Slides>14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Открытая</vt:lpstr>
      <vt:lpstr> </vt:lpstr>
      <vt:lpstr>Библиотеки Твери</vt:lpstr>
      <vt:lpstr>Тверская областная универсальная научная библиотека им. А.М.Горького  </vt:lpstr>
      <vt:lpstr>Тверской областной центр детского и семейного чтения  им. А.С.Пушкина </vt:lpstr>
      <vt:lpstr>Центральная городская библиотека  им. А.И.Герцена </vt:lpstr>
      <vt:lpstr>Библиотеки семейного чтения, </vt:lpstr>
      <vt:lpstr>Детские библиотеки г. Тверь </vt:lpstr>
      <vt:lpstr>Библиотеки Твери </vt:lpstr>
      <vt:lpstr>Мультимедийный  библиотечный центр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1</dc:creator>
  <cp:lastModifiedBy>ПК</cp:lastModifiedBy>
  <cp:revision>151</cp:revision>
  <dcterms:created xsi:type="dcterms:W3CDTF">2011-02-02T14:49:48Z</dcterms:created>
  <dcterms:modified xsi:type="dcterms:W3CDTF">2021-11-09T12:46:44Z</dcterms:modified>
</cp:coreProperties>
</file>