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8" r:id="rId5"/>
    <p:sldId id="267" r:id="rId6"/>
    <p:sldId id="269" r:id="rId7"/>
    <p:sldId id="266" r:id="rId8"/>
    <p:sldId id="270" r:id="rId9"/>
    <p:sldId id="272" r:id="rId10"/>
    <p:sldId id="273" r:id="rId11"/>
    <p:sldId id="263" r:id="rId12"/>
    <p:sldId id="274" r:id="rId13"/>
    <p:sldId id="264" r:id="rId14"/>
    <p:sldId id="276" r:id="rId15"/>
    <p:sldId id="265" r:id="rId16"/>
    <p:sldId id="277" r:id="rId17"/>
    <p:sldId id="278" r:id="rId18"/>
    <p:sldId id="279" r:id="rId19"/>
    <p:sldId id="271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14" y="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AC904-1D5D-4AC0-8A41-13C27564E366}" type="datetimeFigureOut">
              <a:rPr lang="ru-RU" smtClean="0"/>
              <a:pPr/>
              <a:t>27.11.2017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E41EA-EA32-44A7-B3B1-63D740B8FE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AC904-1D5D-4AC0-8A41-13C27564E366}" type="datetimeFigureOut">
              <a:rPr lang="ru-RU" smtClean="0"/>
              <a:pPr/>
              <a:t>27.11.2017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E41EA-EA32-44A7-B3B1-63D740B8FE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AC904-1D5D-4AC0-8A41-13C27564E366}" type="datetimeFigureOut">
              <a:rPr lang="ru-RU" smtClean="0"/>
              <a:pPr/>
              <a:t>27.11.2017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E41EA-EA32-44A7-B3B1-63D740B8FE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AC904-1D5D-4AC0-8A41-13C27564E366}" type="datetimeFigureOut">
              <a:rPr lang="ru-RU" smtClean="0"/>
              <a:pPr/>
              <a:t>27.11.2017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E41EA-EA32-44A7-B3B1-63D740B8FE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AC904-1D5D-4AC0-8A41-13C27564E366}" type="datetimeFigureOut">
              <a:rPr lang="ru-RU" smtClean="0"/>
              <a:pPr/>
              <a:t>27.11.2017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E41EA-EA32-44A7-B3B1-63D740B8FE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AC904-1D5D-4AC0-8A41-13C27564E366}" type="datetimeFigureOut">
              <a:rPr lang="ru-RU" smtClean="0"/>
              <a:pPr/>
              <a:t>27.11.2017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E41EA-EA32-44A7-B3B1-63D740B8FE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AC904-1D5D-4AC0-8A41-13C27564E366}" type="datetimeFigureOut">
              <a:rPr lang="ru-RU" smtClean="0"/>
              <a:pPr/>
              <a:t>27.11.2017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E41EA-EA32-44A7-B3B1-63D740B8FE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AC904-1D5D-4AC0-8A41-13C27564E366}" type="datetimeFigureOut">
              <a:rPr lang="ru-RU" smtClean="0"/>
              <a:pPr/>
              <a:t>27.11.2017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E41EA-EA32-44A7-B3B1-63D740B8FE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AC904-1D5D-4AC0-8A41-13C27564E366}" type="datetimeFigureOut">
              <a:rPr lang="ru-RU" smtClean="0"/>
              <a:pPr/>
              <a:t>27.11.2017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E41EA-EA32-44A7-B3B1-63D740B8FE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AC904-1D5D-4AC0-8A41-13C27564E366}" type="datetimeFigureOut">
              <a:rPr lang="ru-RU" smtClean="0"/>
              <a:pPr/>
              <a:t>27.11.2017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E41EA-EA32-44A7-B3B1-63D740B8FE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AC904-1D5D-4AC0-8A41-13C27564E366}" type="datetimeFigureOut">
              <a:rPr lang="ru-RU" smtClean="0"/>
              <a:pPr/>
              <a:t>27.11.2017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E41EA-EA32-44A7-B3B1-63D740B8FE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4AC904-1D5D-4AC0-8A41-13C27564E366}" type="datetimeFigureOut">
              <a:rPr lang="ru-RU" smtClean="0"/>
              <a:pPr/>
              <a:t>27.11.2017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DE41EA-EA32-44A7-B3B1-63D740B8FE8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404665"/>
            <a:ext cx="8134672" cy="2448271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Наш самый позитивный класс</a:t>
            </a:r>
            <a:endParaRPr lang="ru-RU" sz="5400" dirty="0">
              <a:solidFill>
                <a:schemeClr val="tx2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2708920"/>
            <a:ext cx="6872808" cy="2448272"/>
          </a:xfrm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Презентацию подготовили учащиеся и родители 3-Б класса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4" name="Рисунок 3" descr="детки8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35696" y="3933056"/>
            <a:ext cx="7062589" cy="27589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Ирина\Desktop\3класс\Фотографии\3 класс\DSC_064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7" y="509541"/>
            <a:ext cx="8424936" cy="56166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778098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Cambria" pitchFamily="18" charset="0"/>
              </a:rPr>
              <a:t>Лыкова О.В.</a:t>
            </a:r>
            <a:endParaRPr lang="ru-RU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052736"/>
            <a:ext cx="8640960" cy="5544616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Cambria" pitchFamily="18" charset="0"/>
              </a:rPr>
              <a:t>Наш класс самый дружный и весёлый!</a:t>
            </a:r>
            <a:br>
              <a:rPr lang="ru-RU" sz="2400" dirty="0" smtClean="0">
                <a:solidFill>
                  <a:srgbClr val="7030A0"/>
                </a:solidFill>
                <a:latin typeface="Cambria" pitchFamily="18" charset="0"/>
              </a:rPr>
            </a:br>
            <a:r>
              <a:rPr lang="ru-RU" sz="2400" dirty="0" smtClean="0">
                <a:solidFill>
                  <a:srgbClr val="7030A0"/>
                </a:solidFill>
                <a:latin typeface="Cambria" pitchFamily="18" charset="0"/>
              </a:rPr>
              <a:t>Потому что наши дети не только учатся вместе , но и вместе отдыхают – празднуют дни рождения, посещают кружки, спортивные секции, культурные мероприятия (театры, музеи). Дети ,которые живут рядом , вместе гуляют на улице. Уже видно , как одноклассники переживают за неудачи друг друга, поддерживают, помогают советами , так же искренне радуются и победам своих сверстников. Это очень важно!!!</a:t>
            </a:r>
          </a:p>
          <a:p>
            <a:r>
              <a:rPr lang="ru-RU" sz="2400" dirty="0" smtClean="0">
                <a:solidFill>
                  <a:srgbClr val="7030A0"/>
                </a:solidFill>
                <a:latin typeface="Cambria" pitchFamily="18" charset="0"/>
              </a:rPr>
              <a:t>Ещё нас класс самый весёлый, потому что нам повезло с первым учителем. Наша Ирина Владимировна обладает невероятным чувством юмора и умеет вовремя разрядить обстановку. Её чувство юмора передаётся и нашим детям. Они шутят, смеются , им нравится ходить в школу!</a:t>
            </a:r>
            <a:endParaRPr lang="ru-RU" sz="2400" dirty="0">
              <a:solidFill>
                <a:srgbClr val="7030A0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Ирина\Desktop\3класс\Фотографии\Домотканово\DSC_04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19" y="411396"/>
            <a:ext cx="8572153" cy="57147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rgbClr val="002060"/>
                </a:solidFill>
                <a:latin typeface="Cambria" pitchFamily="18" charset="0"/>
              </a:rPr>
              <a:t>Суровецкая</a:t>
            </a:r>
            <a:r>
              <a:rPr lang="ru-RU" dirty="0" smtClean="0">
                <a:solidFill>
                  <a:srgbClr val="002060"/>
                </a:solidFill>
                <a:latin typeface="Cambria" pitchFamily="18" charset="0"/>
              </a:rPr>
              <a:t> Н.И.</a:t>
            </a:r>
            <a:endParaRPr lang="ru-RU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96752"/>
            <a:ext cx="8640960" cy="525658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dirty="0" smtClean="0">
                <a:solidFill>
                  <a:srgbClr val="7030A0"/>
                </a:solidFill>
                <a:latin typeface="Cambria" pitchFamily="18" charset="0"/>
              </a:rPr>
              <a:t>«Наш класс самый спортивный:</a:t>
            </a:r>
            <a:br>
              <a:rPr lang="ru-RU" dirty="0" smtClean="0">
                <a:solidFill>
                  <a:srgbClr val="7030A0"/>
                </a:solidFill>
                <a:latin typeface="Cambria" pitchFamily="18" charset="0"/>
              </a:rPr>
            </a:br>
            <a:r>
              <a:rPr lang="ru-RU" dirty="0" smtClean="0">
                <a:solidFill>
                  <a:srgbClr val="7030A0"/>
                </a:solidFill>
                <a:latin typeface="Cambria" pitchFamily="18" charset="0"/>
              </a:rPr>
              <a:t>"Ждут победы нас на поле, в бассейне, в беге и на лыжах</a:t>
            </a:r>
            <a:br>
              <a:rPr lang="ru-RU" dirty="0" smtClean="0">
                <a:solidFill>
                  <a:srgbClr val="7030A0"/>
                </a:solidFill>
                <a:latin typeface="Cambria" pitchFamily="18" charset="0"/>
              </a:rPr>
            </a:br>
            <a:r>
              <a:rPr lang="ru-RU" dirty="0" smtClean="0">
                <a:solidFill>
                  <a:srgbClr val="7030A0"/>
                </a:solidFill>
                <a:latin typeface="Cambria" pitchFamily="18" charset="0"/>
              </a:rPr>
              <a:t>Помните, о 3 "Б" вы ещё услышите!"</a:t>
            </a:r>
            <a:br>
              <a:rPr lang="ru-RU" dirty="0" smtClean="0">
                <a:solidFill>
                  <a:srgbClr val="7030A0"/>
                </a:solidFill>
                <a:latin typeface="Cambria" pitchFamily="18" charset="0"/>
              </a:rPr>
            </a:br>
            <a:r>
              <a:rPr lang="ru-RU" dirty="0" smtClean="0">
                <a:solidFill>
                  <a:srgbClr val="7030A0"/>
                </a:solidFill>
                <a:latin typeface="Cambria" pitchFamily="18" charset="0"/>
              </a:rPr>
              <a:t/>
            </a:r>
            <a:br>
              <a:rPr lang="ru-RU" dirty="0" smtClean="0">
                <a:solidFill>
                  <a:srgbClr val="7030A0"/>
                </a:solidFill>
                <a:latin typeface="Cambria" pitchFamily="18" charset="0"/>
              </a:rPr>
            </a:br>
            <a:r>
              <a:rPr lang="ru-RU" dirty="0" smtClean="0">
                <a:solidFill>
                  <a:srgbClr val="7030A0"/>
                </a:solidFill>
                <a:latin typeface="Cambria" pitchFamily="18" charset="0"/>
              </a:rPr>
              <a:t>Наш класс самый позитивный! Сами не грустим и вам не дадим.</a:t>
            </a:r>
            <a:br>
              <a:rPr lang="ru-RU" dirty="0" smtClean="0">
                <a:solidFill>
                  <a:srgbClr val="7030A0"/>
                </a:solidFill>
                <a:latin typeface="Cambria" pitchFamily="18" charset="0"/>
              </a:rPr>
            </a:br>
            <a:r>
              <a:rPr lang="ru-RU" dirty="0" smtClean="0">
                <a:solidFill>
                  <a:srgbClr val="7030A0"/>
                </a:solidFill>
                <a:latin typeface="Cambria" pitchFamily="18" charset="0"/>
              </a:rPr>
              <a:t/>
            </a:r>
            <a:br>
              <a:rPr lang="ru-RU" dirty="0" smtClean="0">
                <a:solidFill>
                  <a:srgbClr val="7030A0"/>
                </a:solidFill>
                <a:latin typeface="Cambria" pitchFamily="18" charset="0"/>
              </a:rPr>
            </a:br>
            <a:r>
              <a:rPr lang="ru-RU" dirty="0" smtClean="0">
                <a:solidFill>
                  <a:srgbClr val="7030A0"/>
                </a:solidFill>
                <a:latin typeface="Cambria" pitchFamily="18" charset="0"/>
              </a:rPr>
              <a:t>Наш класс самый разносторонний.</a:t>
            </a:r>
            <a:br>
              <a:rPr lang="ru-RU" dirty="0" smtClean="0">
                <a:solidFill>
                  <a:srgbClr val="7030A0"/>
                </a:solidFill>
                <a:latin typeface="Cambria" pitchFamily="18" charset="0"/>
              </a:rPr>
            </a:br>
            <a:r>
              <a:rPr lang="ru-RU" dirty="0" smtClean="0">
                <a:solidFill>
                  <a:srgbClr val="7030A0"/>
                </a:solidFill>
                <a:latin typeface="Cambria" pitchFamily="18" charset="0"/>
              </a:rPr>
              <a:t>"Из любого случая выход мы найдём,</a:t>
            </a:r>
            <a:br>
              <a:rPr lang="ru-RU" dirty="0" smtClean="0">
                <a:solidFill>
                  <a:srgbClr val="7030A0"/>
                </a:solidFill>
                <a:latin typeface="Cambria" pitchFamily="18" charset="0"/>
              </a:rPr>
            </a:br>
            <a:r>
              <a:rPr lang="ru-RU" dirty="0" smtClean="0">
                <a:solidFill>
                  <a:srgbClr val="7030A0"/>
                </a:solidFill>
                <a:latin typeface="Cambria" pitchFamily="18" charset="0"/>
              </a:rPr>
              <a:t>хорошо мы учимся, пляшем и поем»</a:t>
            </a:r>
            <a:br>
              <a:rPr lang="ru-RU" dirty="0" smtClean="0">
                <a:solidFill>
                  <a:srgbClr val="7030A0"/>
                </a:solidFill>
                <a:latin typeface="Cambria" pitchFamily="18" charset="0"/>
              </a:rPr>
            </a:br>
            <a:endParaRPr lang="ru-RU" dirty="0">
              <a:solidFill>
                <a:srgbClr val="7030A0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Ирина\Desktop\3класс\Фотографии\Домотканово\DSC_036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764704"/>
            <a:ext cx="8366225" cy="55774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Cambria" pitchFamily="18" charset="0"/>
              </a:rPr>
              <a:t>Максимова А.М.</a:t>
            </a:r>
            <a:endParaRPr lang="ru-RU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268760"/>
            <a:ext cx="8291264" cy="485740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  <a:latin typeface="Cambria" pitchFamily="18" charset="0"/>
              </a:rPr>
              <a:t>« Мне кажется наш класс самый дружный и сплочённый потому , что  каждый из детей готов прийти на помощь своему однокласснику в любой момент, дети дружат не только в школе но и за её пределами , им нравится отдыхать всем вместе, ходить в музеи, выступать, защищать честь класса.»</a:t>
            </a:r>
            <a:endParaRPr lang="ru-RU" dirty="0">
              <a:solidFill>
                <a:srgbClr val="7030A0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Ирина\Desktop\3класс\Фотографии\3 класс\DSC_064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31" y="692696"/>
            <a:ext cx="8463633" cy="56424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435280" cy="936104"/>
          </a:xfrm>
        </p:spPr>
        <p:txBody>
          <a:bodyPr/>
          <a:lstStyle/>
          <a:p>
            <a:r>
              <a:rPr lang="ru-RU" dirty="0" smtClean="0">
                <a:solidFill>
                  <a:schemeClr val="tx2"/>
                </a:solidFill>
                <a:latin typeface="Cambria" pitchFamily="18" charset="0"/>
              </a:rPr>
              <a:t>Козлова В.В.</a:t>
            </a:r>
            <a:endParaRPr lang="ru-RU" dirty="0">
              <a:solidFill>
                <a:schemeClr val="tx2"/>
              </a:solidFill>
              <a:latin typeface="Cambr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124744"/>
            <a:ext cx="8363272" cy="5472608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      </a:t>
            </a:r>
            <a:r>
              <a:rPr lang="ru-RU" dirty="0" smtClean="0">
                <a:solidFill>
                  <a:srgbClr val="7030A0"/>
                </a:solidFill>
                <a:latin typeface="Cambria" pitchFamily="18" charset="0"/>
              </a:rPr>
              <a:t>В классе нашем доброта</a:t>
            </a:r>
            <a:br>
              <a:rPr lang="ru-RU" dirty="0" smtClean="0">
                <a:solidFill>
                  <a:srgbClr val="7030A0"/>
                </a:solidFill>
                <a:latin typeface="Cambria" pitchFamily="18" charset="0"/>
              </a:rPr>
            </a:br>
            <a:r>
              <a:rPr lang="ru-RU" dirty="0" smtClean="0">
                <a:solidFill>
                  <a:srgbClr val="7030A0"/>
                </a:solidFill>
                <a:latin typeface="Cambria" pitchFamily="18" charset="0"/>
              </a:rPr>
              <a:t> Поселилась навсегда!</a:t>
            </a:r>
            <a:br>
              <a:rPr lang="ru-RU" dirty="0" smtClean="0">
                <a:solidFill>
                  <a:srgbClr val="7030A0"/>
                </a:solidFill>
                <a:latin typeface="Cambria" pitchFamily="18" charset="0"/>
              </a:rPr>
            </a:br>
            <a:r>
              <a:rPr lang="ru-RU" dirty="0" smtClean="0">
                <a:solidFill>
                  <a:srgbClr val="7030A0"/>
                </a:solidFill>
                <a:latin typeface="Cambria" pitchFamily="18" charset="0"/>
              </a:rPr>
              <a:t> Очень дружно мы живём,</a:t>
            </a:r>
            <a:br>
              <a:rPr lang="ru-RU" dirty="0" smtClean="0">
                <a:solidFill>
                  <a:srgbClr val="7030A0"/>
                </a:solidFill>
                <a:latin typeface="Cambria" pitchFamily="18" charset="0"/>
              </a:rPr>
            </a:br>
            <a:r>
              <a:rPr lang="ru-RU" dirty="0" smtClean="0">
                <a:solidFill>
                  <a:srgbClr val="7030A0"/>
                </a:solidFill>
                <a:latin typeface="Cambria" pitchFamily="18" charset="0"/>
              </a:rPr>
              <a:t> Дружба крепнет с каждым днём!</a:t>
            </a:r>
            <a:br>
              <a:rPr lang="ru-RU" dirty="0" smtClean="0">
                <a:solidFill>
                  <a:srgbClr val="7030A0"/>
                </a:solidFill>
                <a:latin typeface="Cambria" pitchFamily="18" charset="0"/>
              </a:rPr>
            </a:br>
            <a:r>
              <a:rPr lang="ru-RU" dirty="0" smtClean="0">
                <a:solidFill>
                  <a:srgbClr val="7030A0"/>
                </a:solidFill>
                <a:latin typeface="Cambria" pitchFamily="18" charset="0"/>
              </a:rPr>
              <a:t> Помогаем мы друг другу</a:t>
            </a:r>
            <a:br>
              <a:rPr lang="ru-RU" dirty="0" smtClean="0">
                <a:solidFill>
                  <a:srgbClr val="7030A0"/>
                </a:solidFill>
                <a:latin typeface="Cambria" pitchFamily="18" charset="0"/>
              </a:rPr>
            </a:br>
            <a:r>
              <a:rPr lang="ru-RU" dirty="0" smtClean="0">
                <a:solidFill>
                  <a:srgbClr val="7030A0"/>
                </a:solidFill>
                <a:latin typeface="Cambria" pitchFamily="18" charset="0"/>
              </a:rPr>
              <a:t> И в учёбе, и в труде,</a:t>
            </a:r>
            <a:br>
              <a:rPr lang="ru-RU" dirty="0" smtClean="0">
                <a:solidFill>
                  <a:srgbClr val="7030A0"/>
                </a:solidFill>
                <a:latin typeface="Cambria" pitchFamily="18" charset="0"/>
              </a:rPr>
            </a:br>
            <a:r>
              <a:rPr lang="ru-RU" dirty="0" smtClean="0">
                <a:solidFill>
                  <a:srgbClr val="7030A0"/>
                </a:solidFill>
                <a:latin typeface="Cambria" pitchFamily="18" charset="0"/>
              </a:rPr>
              <a:t> Много конкурсов различных,</a:t>
            </a:r>
            <a:br>
              <a:rPr lang="ru-RU" dirty="0" smtClean="0">
                <a:solidFill>
                  <a:srgbClr val="7030A0"/>
                </a:solidFill>
                <a:latin typeface="Cambria" pitchFamily="18" charset="0"/>
              </a:rPr>
            </a:br>
            <a:r>
              <a:rPr lang="ru-RU" dirty="0" smtClean="0">
                <a:solidFill>
                  <a:srgbClr val="7030A0"/>
                </a:solidFill>
                <a:latin typeface="Cambria" pitchFamily="18" charset="0"/>
              </a:rPr>
              <a:t> Успеваем мы везде!</a:t>
            </a:r>
            <a:br>
              <a:rPr lang="ru-RU" dirty="0" smtClean="0">
                <a:solidFill>
                  <a:srgbClr val="7030A0"/>
                </a:solidFill>
                <a:latin typeface="Cambria" pitchFamily="18" charset="0"/>
              </a:rPr>
            </a:br>
            <a:r>
              <a:rPr lang="ru-RU" dirty="0" smtClean="0">
                <a:solidFill>
                  <a:srgbClr val="7030A0"/>
                </a:solidFill>
                <a:latin typeface="Cambria" pitchFamily="18" charset="0"/>
              </a:rPr>
              <a:t> Ведь у нас талантов много:</a:t>
            </a:r>
            <a:br>
              <a:rPr lang="ru-RU" dirty="0" smtClean="0">
                <a:solidFill>
                  <a:srgbClr val="7030A0"/>
                </a:solidFill>
                <a:latin typeface="Cambria" pitchFamily="18" charset="0"/>
              </a:rPr>
            </a:br>
            <a:r>
              <a:rPr lang="ru-RU" dirty="0" smtClean="0">
                <a:solidFill>
                  <a:srgbClr val="7030A0"/>
                </a:solidFill>
                <a:latin typeface="Cambria" pitchFamily="18" charset="0"/>
              </a:rPr>
              <a:t> Есть танцоры и певцы,</a:t>
            </a:r>
            <a:br>
              <a:rPr lang="ru-RU" dirty="0" smtClean="0">
                <a:solidFill>
                  <a:srgbClr val="7030A0"/>
                </a:solidFill>
                <a:latin typeface="Cambria" pitchFamily="18" charset="0"/>
              </a:rPr>
            </a:br>
            <a:r>
              <a:rPr lang="ru-RU" dirty="0" smtClean="0">
                <a:solidFill>
                  <a:srgbClr val="7030A0"/>
                </a:solidFill>
                <a:latin typeface="Cambria" pitchFamily="18" charset="0"/>
              </a:rPr>
              <a:t> Есть художники, спортсмены,</a:t>
            </a:r>
            <a:br>
              <a:rPr lang="ru-RU" dirty="0" smtClean="0">
                <a:solidFill>
                  <a:srgbClr val="7030A0"/>
                </a:solidFill>
                <a:latin typeface="Cambria" pitchFamily="18" charset="0"/>
              </a:rPr>
            </a:br>
            <a:r>
              <a:rPr lang="ru-RU" dirty="0" smtClean="0">
                <a:solidFill>
                  <a:srgbClr val="7030A0"/>
                </a:solidFill>
                <a:latin typeface="Cambria" pitchFamily="18" charset="0"/>
              </a:rPr>
              <a:t> Все ребята-молодцы!</a:t>
            </a:r>
            <a:br>
              <a:rPr lang="ru-RU" dirty="0" smtClean="0">
                <a:solidFill>
                  <a:srgbClr val="7030A0"/>
                </a:solidFill>
                <a:latin typeface="Cambria" pitchFamily="18" charset="0"/>
              </a:rPr>
            </a:br>
            <a:r>
              <a:rPr lang="ru-RU" dirty="0" smtClean="0">
                <a:solidFill>
                  <a:srgbClr val="7030A0"/>
                </a:solidFill>
                <a:latin typeface="Cambria" pitchFamily="18" charset="0"/>
              </a:rPr>
              <a:t> Любим вместе мы собраться,</a:t>
            </a:r>
            <a:br>
              <a:rPr lang="ru-RU" dirty="0" smtClean="0">
                <a:solidFill>
                  <a:srgbClr val="7030A0"/>
                </a:solidFill>
                <a:latin typeface="Cambria" pitchFamily="18" charset="0"/>
              </a:rPr>
            </a:br>
            <a:r>
              <a:rPr lang="ru-RU" dirty="0" smtClean="0">
                <a:solidFill>
                  <a:srgbClr val="7030A0"/>
                </a:solidFill>
                <a:latin typeface="Cambria" pitchFamily="18" charset="0"/>
              </a:rPr>
              <a:t> Что-то с классом обсудить,</a:t>
            </a:r>
            <a:br>
              <a:rPr lang="ru-RU" dirty="0" smtClean="0">
                <a:solidFill>
                  <a:srgbClr val="7030A0"/>
                </a:solidFill>
                <a:latin typeface="Cambria" pitchFamily="18" charset="0"/>
              </a:rPr>
            </a:br>
            <a:r>
              <a:rPr lang="ru-RU" dirty="0" smtClean="0">
                <a:solidFill>
                  <a:srgbClr val="7030A0"/>
                </a:solidFill>
                <a:latin typeface="Cambria" pitchFamily="18" charset="0"/>
              </a:rPr>
              <a:t> Любим мы соревноваться</a:t>
            </a:r>
            <a:br>
              <a:rPr lang="ru-RU" dirty="0" smtClean="0">
                <a:solidFill>
                  <a:srgbClr val="7030A0"/>
                </a:solidFill>
                <a:latin typeface="Cambria" pitchFamily="18" charset="0"/>
              </a:rPr>
            </a:br>
            <a:r>
              <a:rPr lang="ru-RU" dirty="0" smtClean="0">
                <a:solidFill>
                  <a:srgbClr val="7030A0"/>
                </a:solidFill>
                <a:latin typeface="Cambria" pitchFamily="18" charset="0"/>
              </a:rPr>
              <a:t> И в поход весной ходить.</a:t>
            </a:r>
            <a:br>
              <a:rPr lang="ru-RU" dirty="0" smtClean="0">
                <a:solidFill>
                  <a:srgbClr val="7030A0"/>
                </a:solidFill>
                <a:latin typeface="Cambria" pitchFamily="18" charset="0"/>
              </a:rPr>
            </a:br>
            <a:r>
              <a:rPr lang="ru-RU" dirty="0" smtClean="0">
                <a:solidFill>
                  <a:srgbClr val="7030A0"/>
                </a:solidFill>
                <a:latin typeface="Cambria" pitchFamily="18" charset="0"/>
              </a:rPr>
              <a:t> На экскурсии мы ездим,</a:t>
            </a:r>
            <a:br>
              <a:rPr lang="ru-RU" dirty="0" smtClean="0">
                <a:solidFill>
                  <a:srgbClr val="7030A0"/>
                </a:solidFill>
                <a:latin typeface="Cambria" pitchFamily="18" charset="0"/>
              </a:rPr>
            </a:br>
            <a:r>
              <a:rPr lang="ru-RU" dirty="0" smtClean="0">
                <a:solidFill>
                  <a:srgbClr val="7030A0"/>
                </a:solidFill>
                <a:latin typeface="Cambria" pitchFamily="18" charset="0"/>
              </a:rPr>
              <a:t> Мы без дела не сидим.</a:t>
            </a:r>
            <a:br>
              <a:rPr lang="ru-RU" dirty="0" smtClean="0">
                <a:solidFill>
                  <a:srgbClr val="7030A0"/>
                </a:solidFill>
                <a:latin typeface="Cambria" pitchFamily="18" charset="0"/>
              </a:rPr>
            </a:br>
            <a:r>
              <a:rPr lang="ru-RU" dirty="0" smtClean="0">
                <a:solidFill>
                  <a:srgbClr val="7030A0"/>
                </a:solidFill>
                <a:latin typeface="Cambria" pitchFamily="18" charset="0"/>
              </a:rPr>
              <a:t> В общем, всё у нас отлично,</a:t>
            </a:r>
            <a:br>
              <a:rPr lang="ru-RU" dirty="0" smtClean="0">
                <a:solidFill>
                  <a:srgbClr val="7030A0"/>
                </a:solidFill>
                <a:latin typeface="Cambria" pitchFamily="18" charset="0"/>
              </a:rPr>
            </a:br>
            <a:r>
              <a:rPr lang="ru-RU" dirty="0" smtClean="0">
                <a:solidFill>
                  <a:srgbClr val="7030A0"/>
                </a:solidFill>
                <a:latin typeface="Cambria" pitchFamily="18" charset="0"/>
              </a:rPr>
              <a:t> Откровенно говорим!!!</a:t>
            </a:r>
            <a:endParaRPr lang="ru-RU" dirty="0">
              <a:solidFill>
                <a:srgbClr val="7030A0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Ирина\Desktop\3класс\Фото 1 Сентября 2017\DSC_063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31" y="435398"/>
            <a:ext cx="8536149" cy="56907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002060"/>
                </a:solidFill>
                <a:latin typeface="Cambria" pitchFamily="18" charset="0"/>
              </a:rPr>
              <a:t>Васильева И.В. ( классный руководитель)</a:t>
            </a:r>
            <a:endParaRPr lang="ru-RU" sz="3600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484784"/>
            <a:ext cx="8712968" cy="4641379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3600" dirty="0" smtClean="0">
                <a:solidFill>
                  <a:srgbClr val="C00000"/>
                </a:solidFill>
                <a:latin typeface="Cambria" pitchFamily="18" charset="0"/>
              </a:rPr>
              <a:t>Класс наш в школе самый лучший,</a:t>
            </a:r>
            <a:br>
              <a:rPr lang="ru-RU" sz="3600" dirty="0" smtClean="0">
                <a:solidFill>
                  <a:srgbClr val="C00000"/>
                </a:solidFill>
                <a:latin typeface="Cambria" pitchFamily="18" charset="0"/>
              </a:rPr>
            </a:br>
            <a:r>
              <a:rPr lang="ru-RU" sz="3600" dirty="0" smtClean="0">
                <a:solidFill>
                  <a:srgbClr val="C00000"/>
                </a:solidFill>
                <a:latin typeface="Cambria" pitchFamily="18" charset="0"/>
              </a:rPr>
              <a:t>Потому – что мы семья!</a:t>
            </a:r>
            <a:br>
              <a:rPr lang="ru-RU" sz="3600" dirty="0" smtClean="0">
                <a:solidFill>
                  <a:srgbClr val="C00000"/>
                </a:solidFill>
                <a:latin typeface="Cambria" pitchFamily="18" charset="0"/>
              </a:rPr>
            </a:br>
            <a:r>
              <a:rPr lang="ru-RU" sz="3600" dirty="0" smtClean="0">
                <a:solidFill>
                  <a:srgbClr val="C00000"/>
                </a:solidFill>
                <a:latin typeface="Cambria" pitchFamily="18" charset="0"/>
              </a:rPr>
              <a:t>Мы вам скажем дружно – </a:t>
            </a:r>
            <a:r>
              <a:rPr lang="ru-RU" sz="3600" dirty="0" err="1" smtClean="0">
                <a:solidFill>
                  <a:srgbClr val="C00000"/>
                </a:solidFill>
                <a:latin typeface="Cambria" pitchFamily="18" charset="0"/>
              </a:rPr>
              <a:t>дружно</a:t>
            </a:r>
            <a:r>
              <a:rPr lang="ru-RU" sz="3600" dirty="0" smtClean="0">
                <a:solidFill>
                  <a:srgbClr val="C00000"/>
                </a:solidFill>
                <a:latin typeface="Cambria" pitchFamily="18" charset="0"/>
              </a:rPr>
              <a:t>:</a:t>
            </a:r>
            <a:br>
              <a:rPr lang="ru-RU" sz="3600" dirty="0" smtClean="0">
                <a:solidFill>
                  <a:srgbClr val="C00000"/>
                </a:solidFill>
                <a:latin typeface="Cambria" pitchFamily="18" charset="0"/>
              </a:rPr>
            </a:br>
            <a:r>
              <a:rPr lang="ru-RU" sz="3600" dirty="0" smtClean="0">
                <a:solidFill>
                  <a:srgbClr val="C00000"/>
                </a:solidFill>
                <a:latin typeface="Cambria" pitchFamily="18" charset="0"/>
              </a:rPr>
              <a:t>Это класс наш – Да! Да! Да!</a:t>
            </a:r>
            <a:endParaRPr lang="ru-RU" sz="3600" dirty="0">
              <a:solidFill>
                <a:srgbClr val="C00000"/>
              </a:solidFill>
              <a:latin typeface="Cambria" pitchFamily="18" charset="0"/>
            </a:endParaRPr>
          </a:p>
        </p:txBody>
      </p:sp>
      <p:pic>
        <p:nvPicPr>
          <p:cNvPr id="4" name="Рисунок 3" descr="дети5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544" y="4293425"/>
            <a:ext cx="8208912" cy="19496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_06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620688"/>
            <a:ext cx="8532949" cy="56886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  <a:latin typeface="Cambria" pitchFamily="18" charset="0"/>
              </a:rPr>
              <a:t>Напутствие от учителя</a:t>
            </a:r>
            <a:endParaRPr lang="ru-RU" dirty="0">
              <a:solidFill>
                <a:srgbClr val="7030A0"/>
              </a:solidFill>
              <a:latin typeface="Cambr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412776"/>
            <a:ext cx="8435280" cy="504056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3600" dirty="0" smtClean="0">
                <a:solidFill>
                  <a:srgbClr val="002060"/>
                </a:solidFill>
                <a:latin typeface="Cambria" pitchFamily="18" charset="0"/>
              </a:rPr>
              <a:t>Кто пришёл к нам в сентябре?</a:t>
            </a:r>
            <a:br>
              <a:rPr lang="ru-RU" sz="3600" dirty="0" smtClean="0">
                <a:solidFill>
                  <a:srgbClr val="002060"/>
                </a:solidFill>
                <a:latin typeface="Cambria" pitchFamily="18" charset="0"/>
              </a:rPr>
            </a:br>
            <a:r>
              <a:rPr lang="ru-RU" sz="3600" dirty="0" smtClean="0">
                <a:solidFill>
                  <a:srgbClr val="002060"/>
                </a:solidFill>
                <a:latin typeface="Cambria" pitchFamily="18" charset="0"/>
              </a:rPr>
              <a:t>Неужели третий “Б”?</a:t>
            </a:r>
            <a:br>
              <a:rPr lang="ru-RU" sz="3600" dirty="0" smtClean="0">
                <a:solidFill>
                  <a:srgbClr val="002060"/>
                </a:solidFill>
                <a:latin typeface="Cambria" pitchFamily="18" charset="0"/>
              </a:rPr>
            </a:br>
            <a:r>
              <a:rPr lang="ru-RU" sz="3600" dirty="0" smtClean="0">
                <a:solidFill>
                  <a:srgbClr val="002060"/>
                </a:solidFill>
                <a:latin typeface="Cambria" pitchFamily="18" charset="0"/>
              </a:rPr>
              <a:t>Как вы лето провели?</a:t>
            </a:r>
            <a:br>
              <a:rPr lang="ru-RU" sz="3600" dirty="0" smtClean="0">
                <a:solidFill>
                  <a:srgbClr val="002060"/>
                </a:solidFill>
                <a:latin typeface="Cambria" pitchFamily="18" charset="0"/>
              </a:rPr>
            </a:br>
            <a:r>
              <a:rPr lang="ru-RU" sz="3600" dirty="0" smtClean="0">
                <a:solidFill>
                  <a:srgbClr val="002060"/>
                </a:solidFill>
                <a:latin typeface="Cambria" pitchFamily="18" charset="0"/>
              </a:rPr>
              <a:t>Книжки прочитать смогли?</a:t>
            </a:r>
            <a:br>
              <a:rPr lang="ru-RU" sz="3600" dirty="0" smtClean="0">
                <a:solidFill>
                  <a:srgbClr val="002060"/>
                </a:solidFill>
                <a:latin typeface="Cambria" pitchFamily="18" charset="0"/>
              </a:rPr>
            </a:br>
            <a:r>
              <a:rPr lang="ru-RU" sz="3600" dirty="0" smtClean="0">
                <a:solidFill>
                  <a:srgbClr val="002060"/>
                </a:solidFill>
                <a:latin typeface="Cambria" pitchFamily="18" charset="0"/>
              </a:rPr>
              <a:t>Третий класс – большое дело,</a:t>
            </a:r>
            <a:br>
              <a:rPr lang="ru-RU" sz="3600" dirty="0" smtClean="0">
                <a:solidFill>
                  <a:srgbClr val="002060"/>
                </a:solidFill>
                <a:latin typeface="Cambria" pitchFamily="18" charset="0"/>
              </a:rPr>
            </a:br>
            <a:r>
              <a:rPr lang="ru-RU" sz="3600" dirty="0" smtClean="0">
                <a:solidFill>
                  <a:srgbClr val="002060"/>
                </a:solidFill>
                <a:latin typeface="Cambria" pitchFamily="18" charset="0"/>
              </a:rPr>
              <a:t>Год начнём учебный смело,</a:t>
            </a:r>
            <a:br>
              <a:rPr lang="ru-RU" sz="3600" dirty="0" smtClean="0">
                <a:solidFill>
                  <a:srgbClr val="002060"/>
                </a:solidFill>
                <a:latin typeface="Cambria" pitchFamily="18" charset="0"/>
              </a:rPr>
            </a:br>
            <a:r>
              <a:rPr lang="ru-RU" sz="3600" dirty="0" smtClean="0">
                <a:solidFill>
                  <a:srgbClr val="002060"/>
                </a:solidFill>
                <a:latin typeface="Cambria" pitchFamily="18" charset="0"/>
              </a:rPr>
              <a:t>Чтоб могли гордиться вами,</a:t>
            </a:r>
            <a:br>
              <a:rPr lang="ru-RU" sz="3600" dirty="0" smtClean="0">
                <a:solidFill>
                  <a:srgbClr val="002060"/>
                </a:solidFill>
                <a:latin typeface="Cambria" pitchFamily="18" charset="0"/>
              </a:rPr>
            </a:br>
            <a:r>
              <a:rPr lang="ru-RU" sz="3600" dirty="0" smtClean="0">
                <a:solidFill>
                  <a:srgbClr val="002060"/>
                </a:solidFill>
                <a:latin typeface="Cambria" pitchFamily="18" charset="0"/>
              </a:rPr>
              <a:t>Лучшими учениками!</a:t>
            </a:r>
            <a:endParaRPr lang="ru-RU" sz="3600" dirty="0">
              <a:solidFill>
                <a:srgbClr val="002060"/>
              </a:solidFill>
              <a:latin typeface="Cambria" pitchFamily="18" charset="0"/>
            </a:endParaRPr>
          </a:p>
        </p:txBody>
      </p:sp>
      <p:pic>
        <p:nvPicPr>
          <p:cNvPr id="4" name="Рисунок 3" descr="детки7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40152" y="5426834"/>
            <a:ext cx="2954288" cy="1236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Cambria" pitchFamily="18" charset="0"/>
              </a:rPr>
              <a:t>Наш класс глазами родителей</a:t>
            </a:r>
            <a:endParaRPr lang="ru-RU" dirty="0">
              <a:solidFill>
                <a:srgbClr val="002060"/>
              </a:solidFill>
              <a:latin typeface="Cambria" pitchFamily="18" charset="0"/>
            </a:endParaRPr>
          </a:p>
        </p:txBody>
      </p:sp>
      <p:pic>
        <p:nvPicPr>
          <p:cNvPr id="1026" name="Picture 2" descr="C:\Users\Ирина\Desktop\Комарова Анастасия_Мои одноклассники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700808"/>
            <a:ext cx="7390916" cy="49272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Cambria" pitchFamily="18" charset="0"/>
              </a:rPr>
              <a:t>Ким Е.И.</a:t>
            </a:r>
            <a:endParaRPr lang="ru-RU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412776"/>
            <a:ext cx="8291264" cy="4713387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  <a:latin typeface="Cambria" pitchFamily="18" charset="0"/>
              </a:rPr>
              <a:t> «Наш класс самый ЯРКИЙ. Каждый ученик яркий лучик большого солнца, у нас в классе собрались: великие певицы, танцоры, журналисты, программисты, шахматисты, пловцы, мечтатели, художники, математики, исследователи, </a:t>
            </a:r>
            <a:r>
              <a:rPr lang="ru-RU" dirty="0" err="1" smtClean="0">
                <a:solidFill>
                  <a:srgbClr val="7030A0"/>
                </a:solidFill>
                <a:latin typeface="Cambria" pitchFamily="18" charset="0"/>
              </a:rPr>
              <a:t>дзюдоисты.......Все</a:t>
            </a:r>
            <a:r>
              <a:rPr lang="ru-RU" dirty="0" smtClean="0">
                <a:solidFill>
                  <a:srgbClr val="7030A0"/>
                </a:solidFill>
                <a:latin typeface="Cambria" pitchFamily="18" charset="0"/>
              </a:rPr>
              <a:t> эти лучики исходят от большого солнца - тёплого, заботливого, грамотного, строгого, терпеливого, талантливого - нашего любимого учителя! »</a:t>
            </a:r>
            <a:br>
              <a:rPr lang="ru-RU" dirty="0" smtClean="0">
                <a:solidFill>
                  <a:srgbClr val="7030A0"/>
                </a:solidFill>
                <a:latin typeface="Cambria" pitchFamily="18" charset="0"/>
              </a:rPr>
            </a:br>
            <a:endParaRPr lang="ru-RU" dirty="0">
              <a:solidFill>
                <a:srgbClr val="7030A0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Ирина\Desktop\3класс\Фотографии\3 класс\DSC_068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92696"/>
            <a:ext cx="8474237" cy="56494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/>
                </a:solidFill>
                <a:latin typeface="Cambria" pitchFamily="18" charset="0"/>
              </a:rPr>
              <a:t>Петрова Н.М.</a:t>
            </a:r>
            <a:endParaRPr lang="ru-RU" dirty="0">
              <a:solidFill>
                <a:schemeClr val="tx2"/>
              </a:solidFill>
              <a:latin typeface="Cambr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dirty="0" smtClean="0">
                <a:solidFill>
                  <a:srgbClr val="7030A0"/>
                </a:solidFill>
                <a:latin typeface="Cambria" pitchFamily="18" charset="0"/>
              </a:rPr>
              <a:t>«Наш класс самый любознательный. Мы так считаем, потому что дети нашего класса регулярно посещают музеи, выставки, театры, ездят на экскурсии, где узнают много нового и интересного!»</a:t>
            </a:r>
            <a:endParaRPr lang="ru-RU" dirty="0">
              <a:solidFill>
                <a:srgbClr val="7030A0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Ирина\Desktop\3класс\Фотографии\3 класс\DSC_07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92696"/>
            <a:ext cx="8428137" cy="56187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rgbClr val="002060"/>
                </a:solidFill>
                <a:latin typeface="Cambria" pitchFamily="18" charset="0"/>
              </a:rPr>
              <a:t>Фаткина</a:t>
            </a:r>
            <a:r>
              <a:rPr lang="ru-RU" dirty="0" smtClean="0">
                <a:solidFill>
                  <a:srgbClr val="002060"/>
                </a:solidFill>
                <a:latin typeface="Cambria" pitchFamily="18" charset="0"/>
              </a:rPr>
              <a:t> О.В.</a:t>
            </a:r>
            <a:endParaRPr lang="ru-RU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  <a:latin typeface="Cambria" pitchFamily="18" charset="0"/>
              </a:rPr>
              <a:t>  « Наш </a:t>
            </a:r>
            <a:r>
              <a:rPr lang="ru-RU" dirty="0">
                <a:solidFill>
                  <a:srgbClr val="7030A0"/>
                </a:solidFill>
                <a:latin typeface="Cambria" pitchFamily="18" charset="0"/>
              </a:rPr>
              <a:t>класс самый лучший потому - что в нашем классе самые лучшие ребята. Мы стараемся быть лучшими везде. Мы стараемся учится на отлично. В олимпиадах занимаем лучшие места. В жизни школы показываем себя тоже на отлично. </a:t>
            </a:r>
            <a:r>
              <a:rPr lang="ru-RU" dirty="0" smtClean="0">
                <a:solidFill>
                  <a:srgbClr val="7030A0"/>
                </a:solidFill>
                <a:latin typeface="Cambria" pitchFamily="18" charset="0"/>
              </a:rPr>
              <a:t>»</a:t>
            </a:r>
            <a:br>
              <a:rPr lang="ru-RU" dirty="0" smtClean="0">
                <a:solidFill>
                  <a:srgbClr val="7030A0"/>
                </a:solidFill>
                <a:latin typeface="Cambria" pitchFamily="18" charset="0"/>
              </a:rPr>
            </a:br>
            <a:r>
              <a:rPr lang="ru-RU" dirty="0" smtClean="0">
                <a:solidFill>
                  <a:srgbClr val="7030A0"/>
                </a:solidFill>
                <a:latin typeface="Cambria" pitchFamily="18" charset="0"/>
              </a:rPr>
              <a:t/>
            </a:r>
            <a:br>
              <a:rPr lang="ru-RU" dirty="0" smtClean="0">
                <a:solidFill>
                  <a:srgbClr val="7030A0"/>
                </a:solidFill>
                <a:latin typeface="Cambria" pitchFamily="18" charset="0"/>
              </a:rPr>
            </a:br>
            <a:endParaRPr lang="ru-RU" dirty="0">
              <a:solidFill>
                <a:srgbClr val="7030A0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238</Words>
  <Application>Microsoft Office PowerPoint</Application>
  <PresentationFormat>Экран (4:3)</PresentationFormat>
  <Paragraphs>22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Calibri</vt:lpstr>
      <vt:lpstr>Cambria</vt:lpstr>
      <vt:lpstr>Тема Office</vt:lpstr>
      <vt:lpstr>Наш самый позитивный класс</vt:lpstr>
      <vt:lpstr>Презентация PowerPoint</vt:lpstr>
      <vt:lpstr>Напутствие от учителя</vt:lpstr>
      <vt:lpstr>Наш класс глазами родителей</vt:lpstr>
      <vt:lpstr>Ким Е.И.</vt:lpstr>
      <vt:lpstr>Презентация PowerPoint</vt:lpstr>
      <vt:lpstr>Петрова Н.М.</vt:lpstr>
      <vt:lpstr>Презентация PowerPoint</vt:lpstr>
      <vt:lpstr>Фаткина О.В.</vt:lpstr>
      <vt:lpstr>Презентация PowerPoint</vt:lpstr>
      <vt:lpstr>Лыкова О.В.</vt:lpstr>
      <vt:lpstr>Презентация PowerPoint</vt:lpstr>
      <vt:lpstr>Суровецкая Н.И.</vt:lpstr>
      <vt:lpstr>Презентация PowerPoint</vt:lpstr>
      <vt:lpstr>Максимова А.М.</vt:lpstr>
      <vt:lpstr>Презентация PowerPoint</vt:lpstr>
      <vt:lpstr>Козлова В.В.</vt:lpstr>
      <vt:lpstr>Презентация PowerPoint</vt:lpstr>
      <vt:lpstr>Васильева И.В. ( классный руководитель)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Viv</dc:creator>
  <cp:lastModifiedBy>Андреева Светлана Борисовна</cp:lastModifiedBy>
  <cp:revision>17</cp:revision>
  <dcterms:created xsi:type="dcterms:W3CDTF">2017-11-05T07:18:56Z</dcterms:created>
  <dcterms:modified xsi:type="dcterms:W3CDTF">2017-11-27T08:26:35Z</dcterms:modified>
</cp:coreProperties>
</file>