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Живопись Руси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10-13вв.</a:t>
            </a:r>
          </a:p>
        </p:txBody>
      </p:sp>
    </p:spTree>
    <p:extLst>
      <p:ext uri="{BB962C8B-B14F-4D97-AF65-F5344CB8AC3E}">
        <p14:creationId xmlns:p14="http://schemas.microsoft.com/office/powerpoint/2010/main" val="2883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100" i="1" dirty="0"/>
              <a:t>Внутреннее убранство </a:t>
            </a:r>
            <a:r>
              <a:rPr lang="ru-RU" sz="3100" i="1" dirty="0" smtClean="0"/>
              <a:t>Святой Софии</a:t>
            </a:r>
            <a:r>
              <a:rPr lang="ru-RU" sz="3100" i="1" dirty="0"/>
              <a:t> в Царьграде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840760" cy="4464496"/>
          </a:xfrm>
          <a:prstGeom prst="roundRect">
            <a:avLst>
              <a:gd name="adj" fmla="val 83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92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04056"/>
          </a:xfrm>
        </p:spPr>
        <p:txBody>
          <a:bodyPr>
            <a:normAutofit fontScale="90000"/>
          </a:bodyPr>
          <a:lstStyle/>
          <a:p>
            <a:r>
              <a:rPr lang="ru-RU" sz="3200" i="1" dirty="0"/>
              <a:t>София Киевская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1628800"/>
            <a:ext cx="7156684" cy="454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98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60848"/>
            <a:ext cx="6400800" cy="3425553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dirty="0">
                <a:latin typeface="Arial" pitchFamily="34" charset="0"/>
                <a:cs typeface="Arial" pitchFamily="34" charset="0"/>
              </a:rPr>
              <a:t>неукоснительно следовать канону, запрещающему писание с натуры, иконописцы пользовались в виде образцов либо древними иконами, либо иконописными подлинниками, толковыми, которые содержали словесное описание каждого иконописного сюжета («Пророк Даниил млад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кудреват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Георгий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в шапке, одежды испод лазурь, верх киноварь» и т. п.), или лицевыми, т.е. иллюстративными (прорыси — графическое изображение сюжета).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200" i="1" dirty="0" smtClean="0"/>
              <a:t>Григорий Богослов</a:t>
            </a:r>
            <a:endParaRPr lang="ru-RU" sz="32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72542"/>
            <a:ext cx="3384376" cy="397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05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672408"/>
          </a:xfrm>
        </p:spPr>
        <p:txBody>
          <a:bodyPr/>
          <a:lstStyle/>
          <a:p>
            <a:pPr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Впитав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творчески переработав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разнообразные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художественные влияния, Киевская Русь создала систему общерусских ценностей, предопределившую развитие искусства в последующие столетия.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8576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8000" dirty="0" smtClean="0"/>
              <a:t> </a:t>
            </a:r>
            <a:r>
              <a:rPr lang="ru-RU" sz="8000" b="1" i="1" dirty="0" smtClean="0"/>
              <a:t>Спасибо за    внимание !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val="39838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056784" cy="3048001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2800" i="1" dirty="0" smtClean="0"/>
              <a:t>               </a:t>
            </a:r>
            <a:r>
              <a:rPr lang="ru-RU" sz="2800" b="1" i="1" dirty="0" smtClean="0"/>
              <a:t>Работу выполнила ученица </a:t>
            </a:r>
          </a:p>
          <a:p>
            <a:pPr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</a:t>
            </a:r>
          </a:p>
          <a:p>
            <a:pPr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10 «Г» класса</a:t>
            </a:r>
          </a:p>
          <a:p>
            <a:pPr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    </a:t>
            </a:r>
          </a:p>
          <a:p>
            <a:pPr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  Мхитарян Ани.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0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388843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05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Начало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Древнерусская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живопись – одна из самых высоких вершин мировой культуры, величайшему духовному достоянию нашего народа. Древнерусская живопись – живопись христианской Руси – играла в жизни общества очень важную и совсем иную роль, чем живопись современная, и этой ролью был определен ее характер. Неотделима от самого предназначения древнерусской живописи и достигнутая ею высота. Русь приняла крещение от Византии и вместе с ним унаследовала представление о том, что задача живописи – «воплотить слово», воплотить в образы христианское вероучение.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7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00800" cy="136815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Изображение города  (новгород)</a:t>
            </a:r>
            <a:endParaRPr lang="ru-RU" sz="28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344816" cy="426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9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Монументальная живопись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Монументальная  живопись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— живопись на архитектурных сооружениях и других стационарных основаниях.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В ряду изобразительных искусств Киевской Руси первое место принадлежит монументальной «живописи». Систему росписи храмов, разумеется,  русские мастера восприняли от византийцев, и народное искусство повлияло на древнерусскую живопись. Росписи храма должны были передать основные положения христианского вероучения, служить своеобразным «„евангелием“ для неграмотных». Мозаики и фрески Софии Киевской позволяют представить систему росписи средневекового храма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i="1" dirty="0" smtClean="0"/>
              <a:t>Причащение </a:t>
            </a:r>
            <a:r>
              <a:rPr lang="ru-RU" sz="2200" i="1" dirty="0"/>
              <a:t>Апостолов. Мозаика. Храм </a:t>
            </a:r>
            <a:r>
              <a:rPr lang="ru-RU" sz="2200" i="1" dirty="0" smtClean="0"/>
              <a:t>св. Софии</a:t>
            </a:r>
            <a:r>
              <a:rPr lang="ru-RU" sz="2200" i="1" dirty="0"/>
              <a:t> в Киеве</a:t>
            </a:r>
            <a:r>
              <a:rPr lang="ru-RU" i="1" dirty="0"/>
              <a:t>.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88" y="1988840"/>
            <a:ext cx="6780288" cy="4716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81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XI </a:t>
            </a:r>
            <a:r>
              <a:rPr lang="ru-RU" sz="2800" i="1" dirty="0"/>
              <a:t>в. Христос Вседержитель.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5805"/>
            <a:ext cx="6408712" cy="479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94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мозайка</a:t>
            </a:r>
            <a:endParaRPr lang="ru-RU" sz="32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27280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80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64807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3200" i="1" dirty="0" smtClean="0"/>
              <a:t>Алтарная мозаика</a:t>
            </a:r>
            <a:r>
              <a:rPr lang="ru-RU" sz="32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9"/>
            <a:ext cx="5988908" cy="448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28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289</TotalTime>
  <Words>222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Живопись Руси  </vt:lpstr>
      <vt:lpstr>Презентация PowerPoint</vt:lpstr>
      <vt:lpstr>Начало</vt:lpstr>
      <vt:lpstr>Изображение города  (новгород)</vt:lpstr>
      <vt:lpstr>Монументальная живопись</vt:lpstr>
      <vt:lpstr>   Причащение Апостолов. Мозаика. Храм св. Софии в Киеве. </vt:lpstr>
      <vt:lpstr>XI в. Христос Вседержитель.</vt:lpstr>
      <vt:lpstr>мозайка</vt:lpstr>
      <vt:lpstr> Алтарная мозаика.</vt:lpstr>
      <vt:lpstr> Внутреннее убранство Святой Софии в Царьграде</vt:lpstr>
      <vt:lpstr>София Киевская</vt:lpstr>
      <vt:lpstr>Презентация PowerPoint</vt:lpstr>
      <vt:lpstr> Григорий Богослов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Руси  </dc:title>
  <dc:creator>Админ</dc:creator>
  <cp:lastModifiedBy>Комп</cp:lastModifiedBy>
  <cp:revision>15</cp:revision>
  <dcterms:created xsi:type="dcterms:W3CDTF">2012-10-29T14:25:08Z</dcterms:created>
  <dcterms:modified xsi:type="dcterms:W3CDTF">2012-11-23T15:38:07Z</dcterms:modified>
</cp:coreProperties>
</file>