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7" r:id="rId2"/>
    <p:sldId id="256" r:id="rId3"/>
    <p:sldId id="258" r:id="rId4"/>
    <p:sldId id="262" r:id="rId5"/>
    <p:sldId id="263" r:id="rId6"/>
    <p:sldId id="266" r:id="rId7"/>
    <p:sldId id="267" r:id="rId8"/>
    <p:sldId id="259" r:id="rId9"/>
    <p:sldId id="268" r:id="rId10"/>
    <p:sldId id="260" r:id="rId11"/>
    <p:sldId id="261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0C27B-5BD5-401B-8131-06BCDDB87A5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57DC-D3C8-4F2D-843D-6D7DAF56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rdynsk.com/files/Image/press-reliz/4/148620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kuzdrav.ru/drupal/sites/default/files/kakbit/sovetsmok3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akzdorovo.ru/files/b2/527/aa5797674693d4f52e08daaaaf1/Minzdrav_Metro_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vish.ru/wp-content/uploads/2011/03/den_otkaza_ot_kureniya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cards.mail.ru/36/01/0bffb1f0bed37b0f1a0be470c4b2013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bnt.ru/files/plakat-Jizn_bez_tabak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znesslanch.files.wordpress.com/2010/11/russian-anti-smoking-ad-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img-fotki.yandex.ru/get/4408/igloukalyvalnica.3/0_6707c_a5bc03eb_ori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924944"/>
            <a:ext cx="3744416" cy="25202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Ежегодно в третий четверг ноября в большинстве стран мира отмечается Международный день отказа от курения. Он был установлен Американским онкологическим обществом в 1977 году.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672408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Международный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день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отказа от курения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Картинка 1 из 9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1"/>
            <a:ext cx="4392488" cy="5040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8 из 9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260648"/>
            <a:ext cx="8064897" cy="63118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80 из 9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07296" cy="6408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76672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Правительство уделяет большое внимание проблеме </a:t>
            </a:r>
            <a:r>
              <a:rPr lang="ru-RU" dirty="0" err="1" smtClean="0"/>
              <a:t>табакокурения</a:t>
            </a:r>
            <a:r>
              <a:rPr lang="ru-RU" dirty="0" smtClean="0"/>
              <a:t>.                 В октябре премьер-министр России Владимир Путин подписал антитабачную концепцию до 2015 года. </a:t>
            </a:r>
          </a:p>
          <a:p>
            <a:r>
              <a:rPr lang="ru-RU" dirty="0" smtClean="0"/>
              <a:t>Этот документ предполагает увеличение  акцизов на табачные изделия, запрет на рекламу, запрет на курение в общественных местах и другие мероприятия по оздоровлению населения.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Таким образом, правительство предполагает снизить долю курильщиков в России с нынешних 40% населения до 25%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5"/>
            <a:ext cx="46085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Почему нужно отказаться от курения?</a:t>
            </a:r>
            <a:endParaRPr lang="ru-RU" sz="2000" dirty="0" smtClean="0"/>
          </a:p>
          <a:p>
            <a:pPr algn="just"/>
            <a:r>
              <a:rPr lang="ru-RU" sz="2000" dirty="0" smtClean="0"/>
              <a:t>Потому что это продлит вашу жизнь! </a:t>
            </a:r>
          </a:p>
          <a:p>
            <a:pPr algn="just"/>
            <a:r>
              <a:rPr lang="ru-RU" sz="2000" dirty="0" smtClean="0"/>
              <a:t>Курение "вырывает" из жизни человека от </a:t>
            </a:r>
            <a:r>
              <a:rPr lang="ru-RU" sz="2000" b="1" dirty="0" smtClean="0"/>
              <a:t>19</a:t>
            </a:r>
            <a:r>
              <a:rPr lang="ru-RU" sz="2000" dirty="0" smtClean="0"/>
              <a:t> до </a:t>
            </a:r>
            <a:r>
              <a:rPr lang="ru-RU" sz="2000" b="1" dirty="0" smtClean="0"/>
              <a:t>23</a:t>
            </a:r>
            <a:r>
              <a:rPr lang="ru-RU" sz="2000" dirty="0" smtClean="0"/>
              <a:t> лет.</a:t>
            </a:r>
          </a:p>
          <a:p>
            <a:pPr algn="just"/>
            <a:r>
              <a:rPr lang="ru-RU" sz="2000" dirty="0" smtClean="0"/>
              <a:t>По данным </a:t>
            </a:r>
            <a:r>
              <a:rPr lang="ru-RU" sz="2000" b="1" dirty="0" smtClean="0"/>
              <a:t>Всемирной Организации Здравоохранения,</a:t>
            </a:r>
            <a:r>
              <a:rPr lang="ru-RU" sz="2000" dirty="0" smtClean="0"/>
              <a:t> в мире каждый год от курения преждевременно умирает свыше               </a:t>
            </a:r>
            <a:r>
              <a:rPr lang="ru-RU" sz="2000" b="1" dirty="0" smtClean="0"/>
              <a:t>5 миллионов </a:t>
            </a:r>
            <a:r>
              <a:rPr lang="ru-RU" sz="2000" dirty="0" smtClean="0"/>
              <a:t>человек.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b="1" dirty="0" smtClean="0"/>
              <a:t>России</a:t>
            </a:r>
            <a:r>
              <a:rPr lang="ru-RU" sz="2000" dirty="0" smtClean="0"/>
              <a:t> каждый год курение уносит жизни </a:t>
            </a:r>
            <a:r>
              <a:rPr lang="ru-RU" sz="2000" b="1" dirty="0" smtClean="0"/>
              <a:t>220 тысяч человек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Отказ от курения в любом возрасте принесёт Вашему организму большую пользу, однако резкое изменение образа жизни, особенно в пожилом возрасте, может оказаться небезобидным. Поэтому бросайте курить под наблюдением врача.</a:t>
            </a:r>
            <a:endParaRPr lang="ru-RU" sz="2000" dirty="0"/>
          </a:p>
        </p:txBody>
      </p:sp>
      <p:pic>
        <p:nvPicPr>
          <p:cNvPr id="19458" name="Picture 2" descr="http://zanimatika.narod.ru/Zvezdami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252459" cy="224408"/>
          </a:xfrm>
          <a:prstGeom prst="rect">
            <a:avLst/>
          </a:prstGeom>
          <a:noFill/>
        </p:spPr>
      </p:pic>
      <p:pic>
        <p:nvPicPr>
          <p:cNvPr id="19462" name="Picture 6" descr="Картинка 7 из 93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000325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Лишь безумный человек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Сокращает сам свой век,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Сам себе курильщик враг,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Не спасти его никак.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 жить хотел на свете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Бизнесмен-курильщик Петя.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для счастья приобрёл,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Но вот рак в могилу свёл.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Презентацию подготовила</a:t>
            </a:r>
          </a:p>
          <a:p>
            <a:pPr algn="ctr">
              <a:buNone/>
            </a:pPr>
            <a:r>
              <a:rPr lang="ru-RU" sz="2800" b="1" i="1" dirty="0" smtClean="0"/>
              <a:t>библиотекарь МОУ СОШ № 43</a:t>
            </a:r>
          </a:p>
          <a:p>
            <a:pPr algn="ctr">
              <a:buNone/>
            </a:pPr>
            <a:r>
              <a:rPr lang="ru-RU" sz="2800" b="1" i="1" dirty="0" smtClean="0"/>
              <a:t>Борискина И.В.</a:t>
            </a:r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Тверь – </a:t>
            </a:r>
            <a:r>
              <a:rPr lang="ru-RU" sz="2800" b="1" i="1" dirty="0" smtClean="0"/>
              <a:t>201</a:t>
            </a:r>
            <a:r>
              <a:rPr lang="en-US" sz="2800" b="1" i="1" smtClean="0"/>
              <a:t>3 </a:t>
            </a:r>
            <a:r>
              <a:rPr lang="ru-RU" sz="2800" b="1" i="1" smtClean="0"/>
              <a:t>г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93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530080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196752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Цель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Международного дня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отказа от курения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способствовать снижению распространенности табачной зависимости,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вовлечение в борьбу против курения всех слоев населения и врачей всех специальностей,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профилактика  </a:t>
            </a:r>
            <a:r>
              <a:rPr lang="ru-RU" sz="2000" dirty="0" err="1" smtClean="0"/>
              <a:t>табакокурения</a:t>
            </a:r>
            <a:r>
              <a:rPr lang="ru-RU" sz="2000" dirty="0" smtClean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информирование общества о пагубном воздействии табака на здоровье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5-tub-ru.yandex.net/i?id=336289692-0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939319" cy="5572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772816"/>
            <a:ext cx="4427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Курение считают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вредной привычкой </a:t>
            </a:r>
            <a:r>
              <a:rPr lang="ru-RU" sz="2400" b="1" dirty="0" smtClean="0"/>
              <a:t>47%</a:t>
            </a:r>
            <a:r>
              <a:rPr lang="ru-RU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зависимостью — </a:t>
            </a:r>
            <a:r>
              <a:rPr lang="ru-RU" sz="2400" b="1" dirty="0" smtClean="0"/>
              <a:t>38%,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неизлечимой болезнью — </a:t>
            </a:r>
            <a:r>
              <a:rPr lang="ru-RU" sz="2400" b="1" dirty="0" smtClean="0"/>
              <a:t>9%</a:t>
            </a:r>
            <a:r>
              <a:rPr lang="ru-RU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смогли определить своего отношения  к курению — </a:t>
            </a:r>
            <a:r>
              <a:rPr lang="ru-RU" sz="2400" b="1" dirty="0" smtClean="0"/>
              <a:t>6%</a:t>
            </a:r>
            <a:r>
              <a:rPr lang="ru-RU" sz="2400" dirty="0" smtClean="0"/>
              <a:t> респондентов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данным Всемирной организации здравоохранения: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в мире 90% смертей от рака легких, 75% — от хронического бронхита и 25% — от ишемической болезни сердца обусловлены курением;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каждые десять секунд на планете умирает один заядлый курильщик (к 2020 году этот уровень может повыситься до одного человека за три секунды);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в России курит минимум каждая десятая женщина, а среди старшеклассников и студентов - 53% юношей и 28% девушек;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заядлыми курильщиками сегодня можно назвать 50-60% российских мужчин (среди некоторых категорий граждан эта цифра достигает 95%).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курение и вызываемые им заболевания ежегодно становятся причиной смерти не менее чем миллиона граждан России.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России </a:t>
            </a:r>
            <a:r>
              <a:rPr lang="ru-RU" sz="4000" b="1" dirty="0" smtClean="0"/>
              <a:t>17%</a:t>
            </a:r>
            <a:r>
              <a:rPr lang="ru-RU" dirty="0" smtClean="0"/>
              <a:t> всех смертей связано с </a:t>
            </a:r>
            <a:r>
              <a:rPr lang="ru-RU" dirty="0" err="1" smtClean="0"/>
              <a:t>табакокурением</a:t>
            </a:r>
            <a:r>
              <a:rPr lang="ru-RU" dirty="0" smtClean="0"/>
              <a:t>, то есть ежегодно в связи с употреблением табака погибает от 350 до 500 тысяч россиян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8478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 каким заболеваниям приводит курение?</a:t>
            </a:r>
            <a:endParaRPr lang="ru-RU" sz="1600" dirty="0" smtClean="0"/>
          </a:p>
          <a:p>
            <a:r>
              <a:rPr lang="ru-RU" sz="1600" b="1" i="1" dirty="0" smtClean="0"/>
              <a:t>Курение разрушает лёгкие.</a:t>
            </a:r>
            <a:br>
              <a:rPr lang="ru-RU" sz="1600" b="1" i="1" dirty="0" smtClean="0"/>
            </a:br>
            <a:r>
              <a:rPr lang="ru-RU" sz="1600" dirty="0" smtClean="0"/>
              <a:t>Повреждается значительная часть лёгочной ткани. Развивается хроническая </a:t>
            </a:r>
            <a:r>
              <a:rPr lang="ru-RU" sz="1600" dirty="0" err="1" smtClean="0"/>
              <a:t>обструктивная</a:t>
            </a:r>
            <a:r>
              <a:rPr lang="ru-RU" sz="1600" dirty="0" smtClean="0"/>
              <a:t> болезнь лёгких, появляются изнуряющие кашель и одышка из-за хронического недостатка кислорода и воспаления бронхов. </a:t>
            </a:r>
            <a:br>
              <a:rPr lang="ru-RU" sz="1600" dirty="0" smtClean="0"/>
            </a:br>
            <a:r>
              <a:rPr lang="ru-RU" sz="1600" dirty="0" smtClean="0"/>
              <a:t>Человек не только утрачивает работоспособность - он превращается в инвалида.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Курение ведёт к инфаркту миокарда и инсульту.</a:t>
            </a:r>
            <a:br>
              <a:rPr lang="ru-RU" sz="1600" b="1" i="1" dirty="0" smtClean="0"/>
            </a:br>
            <a:r>
              <a:rPr lang="ru-RU" sz="1600" dirty="0" smtClean="0"/>
              <a:t>Курение способствует быстрому и раннему развитию атеросклероза. Содержащийся в табачном дыме никотин повреждает стенки сосудов и способствует усиленному свёртыванию крови внутри сосудов (формированию тромбов). </a:t>
            </a:r>
            <a:br>
              <a:rPr lang="ru-RU" sz="1600" dirty="0" smtClean="0"/>
            </a:br>
            <a:r>
              <a:rPr lang="ru-RU" sz="1600" dirty="0" smtClean="0"/>
              <a:t>В результате закупориваются артерии сердца и головного мозга, что ведёт к инфаркту миокарда и инсульту</a:t>
            </a:r>
            <a:endParaRPr lang="ru-RU" sz="1600" dirty="0"/>
          </a:p>
        </p:txBody>
      </p:sp>
      <p:pic>
        <p:nvPicPr>
          <p:cNvPr id="20482" name="Picture 2" descr="Картинка 112 из 9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188514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znesslanch.files.wordpress.com/2010/11/russian-anti-smoking-a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764704"/>
            <a:ext cx="3323169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764704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Курение вызывает рак.</a:t>
            </a:r>
            <a:br>
              <a:rPr lang="ru-RU" sz="2400" b="1" i="1" dirty="0" smtClean="0"/>
            </a:br>
            <a:r>
              <a:rPr lang="ru-RU" sz="2400" dirty="0" smtClean="0"/>
              <a:t>Табачный дым содержит более 3000 химических соединений, 60 из которых способны вызвать рак. </a:t>
            </a:r>
            <a:br>
              <a:rPr lang="ru-RU" sz="2400" dirty="0" smtClean="0"/>
            </a:br>
            <a:r>
              <a:rPr lang="ru-RU" sz="2400" dirty="0" smtClean="0"/>
              <a:t>Более 90 процентов этих смертей связаны с курением и почти все их можно было бы предотвратить! </a:t>
            </a:r>
            <a:br>
              <a:rPr lang="ru-RU" sz="2400" dirty="0" smtClean="0"/>
            </a:br>
            <a:r>
              <a:rPr lang="ru-RU" sz="2400" dirty="0" smtClean="0"/>
              <a:t>Курение также приводит к раку гортани, ротовой полости, пищевода, поджелудочной железы, мочевого пузыря и почек.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roo-tp.ru/images/stories/1193498182_k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120680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60232" y="1124744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Никотин</a:t>
            </a:r>
            <a:r>
              <a:rPr lang="ru-RU" dirty="0" smtClean="0"/>
              <a:t> - один из сильнейших известных ядов, в хозяйстве используется как инсектицид. После проникновения сигаретного дыма в легкие, никотин попадает в мозг уже через семь секунд. Постоянное и длительное курение табака приводит к преждевременному  старению.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8 из 9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76672"/>
            <a:ext cx="8058349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24744"/>
            <a:ext cx="3779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Особенно вреден никотин беременным, так как это приводит к рождению слабых, с низким весом детей, и кормящим женщинам - повышается заболеваемость и смертность детей в первые годы жизни. После выкуренной беременной женщиной сигареты, наступает спазм кровеносных сосудов плаценты, и плод находится в состоянии легкого кислородного голодания несколько минут!</a:t>
            </a:r>
            <a:endParaRPr lang="ru-RU" sz="2000" dirty="0"/>
          </a:p>
        </p:txBody>
      </p:sp>
      <p:pic>
        <p:nvPicPr>
          <p:cNvPr id="3" name="Picture 4" descr="http://im3-tub-ru.yandex.net/i?id=368240884-4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80406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411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Международный день  отказа от курения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User</cp:lastModifiedBy>
  <cp:revision>15</cp:revision>
  <dcterms:created xsi:type="dcterms:W3CDTF">2011-11-08T07:59:32Z</dcterms:created>
  <dcterms:modified xsi:type="dcterms:W3CDTF">2013-11-26T09:00:28Z</dcterms:modified>
</cp:coreProperties>
</file>