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4E2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523D-530D-49A6-9F0C-61C83E6643E7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3844-E13A-4DA6-86DB-8ECEDCD86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9" y="2143116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Здоровый образ жизни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743200" y="4286256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Автор: Яремчук Т.В., </a:t>
            </a:r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педагог-психолог МОУ СОШ №50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3" descr="http://www.gublibrary.ru/lib/Profilaktika_v_pr/ZOJ/profilaktika_zoj_clip_image006_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047875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2" descr="Здоровый образ жизн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143380"/>
            <a:ext cx="514353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9" descr="http://www.gublibrary.ru/lib/Profilaktika_v_pr/ZOJ/profilaktika_zoj_clip_image002_0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142984"/>
            <a:ext cx="592935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142852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Люди, озабоченные свои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здоровьем – стараются вести здоровый образ жизни.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999" cy="70788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Рисунок 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0186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Здоровый образ жизни </a:t>
            </a:r>
          </a:p>
          <a:p>
            <a:pPr algn="ctr"/>
            <a:endParaRPr lang="ru-RU" sz="32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200" b="1" i="1" dirty="0">
              <a:solidFill>
                <a:srgbClr val="534E2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rgbClr val="534E2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>
              <a:solidFill>
                <a:srgbClr val="534E2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rgbClr val="534E2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активное участие в трудовой, общественной, семейно-бытовой, </a:t>
            </a:r>
            <a:r>
              <a:rPr lang="ru-RU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формах жизнедеятельности человека.</a:t>
            </a:r>
          </a:p>
        </p:txBody>
      </p:sp>
      <p:pic>
        <p:nvPicPr>
          <p:cNvPr id="2050" name="Рисунок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00174"/>
            <a:ext cx="471490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образ жизни является предпосылкой для развития разных сторон жизнедеятельности человека, достижения им активного долголетия и полноценного выполнения социальных функций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Рисунок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91440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57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17" descr="http://www.zdorovajaplaneta.ru/cms/faktory-zdorovj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18" descr="http://www.zdorovajaplaneta.ru/cms/pravila-zdorovogo-obraza-zhiz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1" descr="http://www.gublibrary.ru/lib/Profilaktika_v_pr/ZOJ/profilaktika_zoj_clip_image002_0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2967335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ЖИВИ В ГАРМОНИИ С САМИМ СОБОЙ!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 на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pPr algn="ctr"/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Принятое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здоровья дано Всемирной Организацией Здравоохранения в предисловии к Уставу этой организации: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 – это состояние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полного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физического,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психического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благополучия при отсутствии болезни или немощи, включая способность вести социально и экономически продуктивную жизнь».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современной России стало модно быть здоровым. Здоровый человек может успешно трудиться, зарабатывая деньги и становясь экономически независимым, у него рождаются здоровые дети, он может обеспечить себе достойную старость.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МОУ СОШ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ИЦШ-ноутбук</dc:creator>
  <cp:lastModifiedBy>Ирина Владимировна</cp:lastModifiedBy>
  <cp:revision>6</cp:revision>
  <dcterms:created xsi:type="dcterms:W3CDTF">2013-11-18T07:28:08Z</dcterms:created>
  <dcterms:modified xsi:type="dcterms:W3CDTF">2013-11-19T11:33:33Z</dcterms:modified>
</cp:coreProperties>
</file>