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32" r:id="rId2"/>
    <p:sldMasterId id="2147483744" r:id="rId3"/>
  </p:sldMasterIdLst>
  <p:sldIdLst>
    <p:sldId id="256" r:id="rId4"/>
    <p:sldId id="268" r:id="rId5"/>
    <p:sldId id="269" r:id="rId6"/>
    <p:sldId id="262" r:id="rId7"/>
    <p:sldId id="270" r:id="rId8"/>
    <p:sldId id="271" r:id="rId9"/>
    <p:sldId id="272" r:id="rId10"/>
    <p:sldId id="273" r:id="rId11"/>
    <p:sldId id="277" r:id="rId12"/>
    <p:sldId id="260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117595-8C1B-45EF-86DE-49ACBA0F3FC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F5C41B-C298-4589-805F-82F2DD02E8D6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b="1" dirty="0" smtClean="0"/>
            <a:t>Направления компьютеризации</a:t>
          </a:r>
          <a:endParaRPr lang="ru-RU" b="1" dirty="0"/>
        </a:p>
      </dgm:t>
    </dgm:pt>
    <dgm:pt modelId="{2136D4ED-C7F3-4D53-A916-73CE6B4C9118}" type="parTrans" cxnId="{679DFAD6-17DA-4060-8E01-BEA9191192B6}">
      <dgm:prSet/>
      <dgm:spPr/>
      <dgm:t>
        <a:bodyPr/>
        <a:lstStyle/>
        <a:p>
          <a:endParaRPr lang="ru-RU"/>
        </a:p>
      </dgm:t>
    </dgm:pt>
    <dgm:pt modelId="{28C8573B-D9AC-4B74-842C-CD3F840BEDA8}" type="sibTrans" cxnId="{679DFAD6-17DA-4060-8E01-BEA9191192B6}">
      <dgm:prSet/>
      <dgm:spPr/>
      <dgm:t>
        <a:bodyPr/>
        <a:lstStyle/>
        <a:p>
          <a:endParaRPr lang="ru-RU"/>
        </a:p>
      </dgm:t>
    </dgm:pt>
    <dgm:pt modelId="{9309CC7A-023C-44F4-876C-FE7FE0B7CAA0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b="1" dirty="0" smtClean="0"/>
            <a:t>Овладение компьютерной грамотностью</a:t>
          </a:r>
          <a:endParaRPr lang="ru-RU" b="1" dirty="0"/>
        </a:p>
      </dgm:t>
    </dgm:pt>
    <dgm:pt modelId="{50433B1B-2FC8-4CCB-B63C-0F8DE5E2DDE6}" type="parTrans" cxnId="{F9651EA7-9CB4-437C-8C51-C7C5CCF68F5F}">
      <dgm:prSet/>
      <dgm:spPr/>
      <dgm:t>
        <a:bodyPr/>
        <a:lstStyle/>
        <a:p>
          <a:endParaRPr lang="ru-RU"/>
        </a:p>
      </dgm:t>
    </dgm:pt>
    <dgm:pt modelId="{BE0022AE-18BF-45BB-A4F7-4F863C4F4154}" type="sibTrans" cxnId="{F9651EA7-9CB4-437C-8C51-C7C5CCF68F5F}">
      <dgm:prSet/>
      <dgm:spPr/>
      <dgm:t>
        <a:bodyPr/>
        <a:lstStyle/>
        <a:p>
          <a:endParaRPr lang="ru-RU"/>
        </a:p>
      </dgm:t>
    </dgm:pt>
    <dgm:pt modelId="{F36EE7D6-D924-493B-9125-FE4329E3E9C8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b="1" dirty="0" smtClean="0"/>
            <a:t>Средство </a:t>
          </a:r>
        </a:p>
        <a:p>
          <a:r>
            <a:rPr lang="ru-RU" b="1" dirty="0" smtClean="0"/>
            <a:t>обучения</a:t>
          </a:r>
          <a:endParaRPr lang="ru-RU" b="1" dirty="0"/>
        </a:p>
      </dgm:t>
    </dgm:pt>
    <dgm:pt modelId="{E04BEE70-1CFA-4D24-BE0E-6E635020CE81}" type="parTrans" cxnId="{3E2E2F6D-C9E2-4DBC-A1EE-FF5902B37F93}">
      <dgm:prSet/>
      <dgm:spPr/>
      <dgm:t>
        <a:bodyPr/>
        <a:lstStyle/>
        <a:p>
          <a:endParaRPr lang="ru-RU"/>
        </a:p>
      </dgm:t>
    </dgm:pt>
    <dgm:pt modelId="{C2BA7D04-5493-4F98-8D11-D50C0A3C30C7}" type="sibTrans" cxnId="{3E2E2F6D-C9E2-4DBC-A1EE-FF5902B37F93}">
      <dgm:prSet/>
      <dgm:spPr/>
      <dgm:t>
        <a:bodyPr/>
        <a:lstStyle/>
        <a:p>
          <a:endParaRPr lang="ru-RU"/>
        </a:p>
      </dgm:t>
    </dgm:pt>
    <dgm:pt modelId="{2BA78CE9-30A2-4887-A9AC-32460C2025E6}" type="pres">
      <dgm:prSet presAssocID="{C5117595-8C1B-45EF-86DE-49ACBA0F3FC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58B1E0-F7EA-4F8D-A0FC-80007B806B76}" type="pres">
      <dgm:prSet presAssocID="{F3F5C41B-C298-4589-805F-82F2DD02E8D6}" presName="root1" presStyleCnt="0"/>
      <dgm:spPr/>
    </dgm:pt>
    <dgm:pt modelId="{EAA0C134-463C-4BB9-AE33-96C5B488793E}" type="pres">
      <dgm:prSet presAssocID="{F3F5C41B-C298-4589-805F-82F2DD02E8D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4C5528-63D3-4542-823C-C84CA57C9108}" type="pres">
      <dgm:prSet presAssocID="{F3F5C41B-C298-4589-805F-82F2DD02E8D6}" presName="level2hierChild" presStyleCnt="0"/>
      <dgm:spPr/>
    </dgm:pt>
    <dgm:pt modelId="{43A7BB8E-40CB-4666-B12E-C07859095FF0}" type="pres">
      <dgm:prSet presAssocID="{50433B1B-2FC8-4CCB-B63C-0F8DE5E2DDE6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FBB96FFE-0EEB-4A20-A534-D91653C75516}" type="pres">
      <dgm:prSet presAssocID="{50433B1B-2FC8-4CCB-B63C-0F8DE5E2DDE6}" presName="connTx" presStyleLbl="parChTrans1D2" presStyleIdx="0" presStyleCnt="2"/>
      <dgm:spPr/>
      <dgm:t>
        <a:bodyPr/>
        <a:lstStyle/>
        <a:p>
          <a:endParaRPr lang="ru-RU"/>
        </a:p>
      </dgm:t>
    </dgm:pt>
    <dgm:pt modelId="{5A9CDECD-AC33-42A3-8A55-A1B56600064B}" type="pres">
      <dgm:prSet presAssocID="{9309CC7A-023C-44F4-876C-FE7FE0B7CAA0}" presName="root2" presStyleCnt="0"/>
      <dgm:spPr/>
    </dgm:pt>
    <dgm:pt modelId="{7B3CDD62-46D0-4841-87E1-D9895A613E44}" type="pres">
      <dgm:prSet presAssocID="{9309CC7A-023C-44F4-876C-FE7FE0B7CAA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5CFB0B-3C60-45FE-8303-AD5D822EEC15}" type="pres">
      <dgm:prSet presAssocID="{9309CC7A-023C-44F4-876C-FE7FE0B7CAA0}" presName="level3hierChild" presStyleCnt="0"/>
      <dgm:spPr/>
    </dgm:pt>
    <dgm:pt modelId="{B1EA49EB-11F7-4057-A295-D3FFD21C7EA7}" type="pres">
      <dgm:prSet presAssocID="{E04BEE70-1CFA-4D24-BE0E-6E635020CE81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CCC65153-7DBE-40EA-BDFB-739D823A9986}" type="pres">
      <dgm:prSet presAssocID="{E04BEE70-1CFA-4D24-BE0E-6E635020CE81}" presName="connTx" presStyleLbl="parChTrans1D2" presStyleIdx="1" presStyleCnt="2"/>
      <dgm:spPr/>
      <dgm:t>
        <a:bodyPr/>
        <a:lstStyle/>
        <a:p>
          <a:endParaRPr lang="ru-RU"/>
        </a:p>
      </dgm:t>
    </dgm:pt>
    <dgm:pt modelId="{FD390AAB-3C25-4866-A44D-BBEFD4C42693}" type="pres">
      <dgm:prSet presAssocID="{F36EE7D6-D924-493B-9125-FE4329E3E9C8}" presName="root2" presStyleCnt="0"/>
      <dgm:spPr/>
    </dgm:pt>
    <dgm:pt modelId="{D7FE5B49-7B92-4C49-8383-E4583BDC930B}" type="pres">
      <dgm:prSet presAssocID="{F36EE7D6-D924-493B-9125-FE4329E3E9C8}" presName="LevelTwoTextNode" presStyleLbl="node2" presStyleIdx="1" presStyleCnt="2" custLinFactNeighborX="3835" custLinFactNeighborY="58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751913-7F57-4675-BE19-012413915A17}" type="pres">
      <dgm:prSet presAssocID="{F36EE7D6-D924-493B-9125-FE4329E3E9C8}" presName="level3hierChild" presStyleCnt="0"/>
      <dgm:spPr/>
    </dgm:pt>
  </dgm:ptLst>
  <dgm:cxnLst>
    <dgm:cxn modelId="{F9651EA7-9CB4-437C-8C51-C7C5CCF68F5F}" srcId="{F3F5C41B-C298-4589-805F-82F2DD02E8D6}" destId="{9309CC7A-023C-44F4-876C-FE7FE0B7CAA0}" srcOrd="0" destOrd="0" parTransId="{50433B1B-2FC8-4CCB-B63C-0F8DE5E2DDE6}" sibTransId="{BE0022AE-18BF-45BB-A4F7-4F863C4F4154}"/>
    <dgm:cxn modelId="{D591499E-E47E-442A-B157-918CA157E4A3}" type="presOf" srcId="{50433B1B-2FC8-4CCB-B63C-0F8DE5E2DDE6}" destId="{FBB96FFE-0EEB-4A20-A534-D91653C75516}" srcOrd="1" destOrd="0" presId="urn:microsoft.com/office/officeart/2005/8/layout/hierarchy2"/>
    <dgm:cxn modelId="{9269D0F3-6995-4737-957F-CFBF53E338B5}" type="presOf" srcId="{F36EE7D6-D924-493B-9125-FE4329E3E9C8}" destId="{D7FE5B49-7B92-4C49-8383-E4583BDC930B}" srcOrd="0" destOrd="0" presId="urn:microsoft.com/office/officeart/2005/8/layout/hierarchy2"/>
    <dgm:cxn modelId="{679DFAD6-17DA-4060-8E01-BEA9191192B6}" srcId="{C5117595-8C1B-45EF-86DE-49ACBA0F3FC5}" destId="{F3F5C41B-C298-4589-805F-82F2DD02E8D6}" srcOrd="0" destOrd="0" parTransId="{2136D4ED-C7F3-4D53-A916-73CE6B4C9118}" sibTransId="{28C8573B-D9AC-4B74-842C-CD3F840BEDA8}"/>
    <dgm:cxn modelId="{D86D6FC7-7E3E-4591-B5CB-C93C48400260}" type="presOf" srcId="{E04BEE70-1CFA-4D24-BE0E-6E635020CE81}" destId="{CCC65153-7DBE-40EA-BDFB-739D823A9986}" srcOrd="1" destOrd="0" presId="urn:microsoft.com/office/officeart/2005/8/layout/hierarchy2"/>
    <dgm:cxn modelId="{6FBBCB0C-8102-4E79-A55C-30479527D288}" type="presOf" srcId="{9309CC7A-023C-44F4-876C-FE7FE0B7CAA0}" destId="{7B3CDD62-46D0-4841-87E1-D9895A613E44}" srcOrd="0" destOrd="0" presId="urn:microsoft.com/office/officeart/2005/8/layout/hierarchy2"/>
    <dgm:cxn modelId="{B048612F-6E17-4008-A3F4-01A3E6B0F392}" type="presOf" srcId="{F3F5C41B-C298-4589-805F-82F2DD02E8D6}" destId="{EAA0C134-463C-4BB9-AE33-96C5B488793E}" srcOrd="0" destOrd="0" presId="urn:microsoft.com/office/officeart/2005/8/layout/hierarchy2"/>
    <dgm:cxn modelId="{88EA627F-A8D0-4060-944C-462A9826DC17}" type="presOf" srcId="{E04BEE70-1CFA-4D24-BE0E-6E635020CE81}" destId="{B1EA49EB-11F7-4057-A295-D3FFD21C7EA7}" srcOrd="0" destOrd="0" presId="urn:microsoft.com/office/officeart/2005/8/layout/hierarchy2"/>
    <dgm:cxn modelId="{3E2E2F6D-C9E2-4DBC-A1EE-FF5902B37F93}" srcId="{F3F5C41B-C298-4589-805F-82F2DD02E8D6}" destId="{F36EE7D6-D924-493B-9125-FE4329E3E9C8}" srcOrd="1" destOrd="0" parTransId="{E04BEE70-1CFA-4D24-BE0E-6E635020CE81}" sibTransId="{C2BA7D04-5493-4F98-8D11-D50C0A3C30C7}"/>
    <dgm:cxn modelId="{E67E6EEB-C7B6-491F-B214-763403CCF52B}" type="presOf" srcId="{C5117595-8C1B-45EF-86DE-49ACBA0F3FC5}" destId="{2BA78CE9-30A2-4887-A9AC-32460C2025E6}" srcOrd="0" destOrd="0" presId="urn:microsoft.com/office/officeart/2005/8/layout/hierarchy2"/>
    <dgm:cxn modelId="{8A189689-C25B-4FF7-9F33-FDD2F14E8346}" type="presOf" srcId="{50433B1B-2FC8-4CCB-B63C-0F8DE5E2DDE6}" destId="{43A7BB8E-40CB-4666-B12E-C07859095FF0}" srcOrd="0" destOrd="0" presId="urn:microsoft.com/office/officeart/2005/8/layout/hierarchy2"/>
    <dgm:cxn modelId="{F3132BEF-8702-46A0-9114-3373C61E83AA}" type="presParOf" srcId="{2BA78CE9-30A2-4887-A9AC-32460C2025E6}" destId="{D358B1E0-F7EA-4F8D-A0FC-80007B806B76}" srcOrd="0" destOrd="0" presId="urn:microsoft.com/office/officeart/2005/8/layout/hierarchy2"/>
    <dgm:cxn modelId="{BFC9980C-9DFC-4869-8313-F72E1A4502A7}" type="presParOf" srcId="{D358B1E0-F7EA-4F8D-A0FC-80007B806B76}" destId="{EAA0C134-463C-4BB9-AE33-96C5B488793E}" srcOrd="0" destOrd="0" presId="urn:microsoft.com/office/officeart/2005/8/layout/hierarchy2"/>
    <dgm:cxn modelId="{16AC002D-59A6-4396-B294-DF7A67DBAFC5}" type="presParOf" srcId="{D358B1E0-F7EA-4F8D-A0FC-80007B806B76}" destId="{4D4C5528-63D3-4542-823C-C84CA57C9108}" srcOrd="1" destOrd="0" presId="urn:microsoft.com/office/officeart/2005/8/layout/hierarchy2"/>
    <dgm:cxn modelId="{E47201EE-08FB-4BA8-8657-76780BCBD52A}" type="presParOf" srcId="{4D4C5528-63D3-4542-823C-C84CA57C9108}" destId="{43A7BB8E-40CB-4666-B12E-C07859095FF0}" srcOrd="0" destOrd="0" presId="urn:microsoft.com/office/officeart/2005/8/layout/hierarchy2"/>
    <dgm:cxn modelId="{37C0AF92-EC16-4341-9965-66226AD40528}" type="presParOf" srcId="{43A7BB8E-40CB-4666-B12E-C07859095FF0}" destId="{FBB96FFE-0EEB-4A20-A534-D91653C75516}" srcOrd="0" destOrd="0" presId="urn:microsoft.com/office/officeart/2005/8/layout/hierarchy2"/>
    <dgm:cxn modelId="{0088EFDC-D46F-49C2-9EE2-8A7EA8CD5876}" type="presParOf" srcId="{4D4C5528-63D3-4542-823C-C84CA57C9108}" destId="{5A9CDECD-AC33-42A3-8A55-A1B56600064B}" srcOrd="1" destOrd="0" presId="urn:microsoft.com/office/officeart/2005/8/layout/hierarchy2"/>
    <dgm:cxn modelId="{A1E2BDC2-8084-4769-A5B4-5222A24978CB}" type="presParOf" srcId="{5A9CDECD-AC33-42A3-8A55-A1B56600064B}" destId="{7B3CDD62-46D0-4841-87E1-D9895A613E44}" srcOrd="0" destOrd="0" presId="urn:microsoft.com/office/officeart/2005/8/layout/hierarchy2"/>
    <dgm:cxn modelId="{1307E39D-C453-4843-99C7-588E70C8EBA4}" type="presParOf" srcId="{5A9CDECD-AC33-42A3-8A55-A1B56600064B}" destId="{D45CFB0B-3C60-45FE-8303-AD5D822EEC15}" srcOrd="1" destOrd="0" presId="urn:microsoft.com/office/officeart/2005/8/layout/hierarchy2"/>
    <dgm:cxn modelId="{D1B231B5-0426-4BD8-AF9D-AE2F3A9A2D24}" type="presParOf" srcId="{4D4C5528-63D3-4542-823C-C84CA57C9108}" destId="{B1EA49EB-11F7-4057-A295-D3FFD21C7EA7}" srcOrd="2" destOrd="0" presId="urn:microsoft.com/office/officeart/2005/8/layout/hierarchy2"/>
    <dgm:cxn modelId="{8C2E011D-F033-4312-BC29-06718A659504}" type="presParOf" srcId="{B1EA49EB-11F7-4057-A295-D3FFD21C7EA7}" destId="{CCC65153-7DBE-40EA-BDFB-739D823A9986}" srcOrd="0" destOrd="0" presId="urn:microsoft.com/office/officeart/2005/8/layout/hierarchy2"/>
    <dgm:cxn modelId="{FF68F3ED-BC43-4637-B8E0-454865F7C7F1}" type="presParOf" srcId="{4D4C5528-63D3-4542-823C-C84CA57C9108}" destId="{FD390AAB-3C25-4866-A44D-BBEFD4C42693}" srcOrd="3" destOrd="0" presId="urn:microsoft.com/office/officeart/2005/8/layout/hierarchy2"/>
    <dgm:cxn modelId="{16064265-BEA7-4B60-9673-16D726EAA59E}" type="presParOf" srcId="{FD390AAB-3C25-4866-A44D-BBEFD4C42693}" destId="{D7FE5B49-7B92-4C49-8383-E4583BDC930B}" srcOrd="0" destOrd="0" presId="urn:microsoft.com/office/officeart/2005/8/layout/hierarchy2"/>
    <dgm:cxn modelId="{4076B394-F42E-407B-B5E4-50DB4E0CFA2E}" type="presParOf" srcId="{FD390AAB-3C25-4866-A44D-BBEFD4C42693}" destId="{14751913-7F57-4675-BE19-012413915A17}" srcOrd="1" destOrd="0" presId="urn:microsoft.com/office/officeart/2005/8/layout/hierarchy2"/>
  </dgm:cxnLst>
  <dgm:bg/>
  <dgm:whole>
    <a:ln>
      <a:solidFill>
        <a:srgbClr val="7030A0"/>
      </a:solidFill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8F9045-3507-4383-A0FB-62D2F11D7E8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96320D-1D80-4F02-830A-1CE13F7C1941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0" dirty="0" smtClean="0"/>
            <a:t>Типы компьютерных средств</a:t>
          </a:r>
          <a:endParaRPr lang="ru-RU" b="1" i="0" dirty="0"/>
        </a:p>
      </dgm:t>
    </dgm:pt>
    <dgm:pt modelId="{3393D6DC-44DC-4F07-80A5-4A2539E1F162}" type="parTrans" cxnId="{8A5D184B-69AE-43BA-9BD5-409CAD1EE457}">
      <dgm:prSet/>
      <dgm:spPr/>
      <dgm:t>
        <a:bodyPr/>
        <a:lstStyle/>
        <a:p>
          <a:endParaRPr lang="ru-RU"/>
        </a:p>
      </dgm:t>
    </dgm:pt>
    <dgm:pt modelId="{3F1AEEA4-7BBB-44DE-B0C2-349C5D99463B}" type="sibTrans" cxnId="{8A5D184B-69AE-43BA-9BD5-409CAD1EE457}">
      <dgm:prSet/>
      <dgm:spPr/>
      <dgm:t>
        <a:bodyPr/>
        <a:lstStyle/>
        <a:p>
          <a:endParaRPr lang="ru-RU"/>
        </a:p>
      </dgm:t>
    </dgm:pt>
    <dgm:pt modelId="{F0397F73-0F2C-4BF2-ABC0-F3B54F36A077}" type="asst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/>
            <a:t>Демонстрационные (презентации)</a:t>
          </a:r>
          <a:r>
            <a:rPr lang="ru-RU" dirty="0" smtClean="0"/>
            <a:t> </a:t>
          </a:r>
          <a:endParaRPr lang="ru-RU" dirty="0"/>
        </a:p>
      </dgm:t>
    </dgm:pt>
    <dgm:pt modelId="{E95E3F27-583F-4932-AEC7-2C0985B6DB9C}" type="parTrans" cxnId="{34F3D4F8-4195-4EA9-B8D0-B5E4362D6235}">
      <dgm:prSet/>
      <dgm:spPr/>
      <dgm:t>
        <a:bodyPr/>
        <a:lstStyle/>
        <a:p>
          <a:endParaRPr lang="ru-RU"/>
        </a:p>
      </dgm:t>
    </dgm:pt>
    <dgm:pt modelId="{0D42A76D-E78D-440C-A17A-0BDC50A8BAAD}" type="sibTrans" cxnId="{34F3D4F8-4195-4EA9-B8D0-B5E4362D6235}">
      <dgm:prSet/>
      <dgm:spPr/>
      <dgm:t>
        <a:bodyPr/>
        <a:lstStyle/>
        <a:p>
          <a:endParaRPr lang="ru-RU"/>
        </a:p>
      </dgm:t>
    </dgm:pt>
    <dgm:pt modelId="{8FA72E8B-AD78-4AF6-B951-BA56A40542D2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/>
            <a:t>Информационно-справочные</a:t>
          </a:r>
          <a:endParaRPr lang="ru-RU" b="1" dirty="0"/>
        </a:p>
      </dgm:t>
    </dgm:pt>
    <dgm:pt modelId="{61B9F858-FC57-41A7-8277-ABA1C8D59CA8}" type="parTrans" cxnId="{5097ACB8-C443-498C-8284-5832A180080F}">
      <dgm:prSet/>
      <dgm:spPr/>
      <dgm:t>
        <a:bodyPr/>
        <a:lstStyle/>
        <a:p>
          <a:endParaRPr lang="ru-RU"/>
        </a:p>
      </dgm:t>
    </dgm:pt>
    <dgm:pt modelId="{89E5A4C8-1983-4BC6-AD57-81B36AB0A1FA}" type="sibTrans" cxnId="{5097ACB8-C443-498C-8284-5832A180080F}">
      <dgm:prSet/>
      <dgm:spPr/>
      <dgm:t>
        <a:bodyPr/>
        <a:lstStyle/>
        <a:p>
          <a:endParaRPr lang="ru-RU"/>
        </a:p>
      </dgm:t>
    </dgm:pt>
    <dgm:pt modelId="{CBD78E64-AE16-46F8-B4A7-219FB3998676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/>
            <a:t>Программы - тренажёры</a:t>
          </a:r>
          <a:endParaRPr lang="ru-RU" b="1" dirty="0"/>
        </a:p>
      </dgm:t>
    </dgm:pt>
    <dgm:pt modelId="{60B2AA9D-5462-4428-BCBF-DB3CB34BFF8D}" type="parTrans" cxnId="{A8BD3EDA-012E-4251-9E08-83D12F5C3F0C}">
      <dgm:prSet/>
      <dgm:spPr/>
      <dgm:t>
        <a:bodyPr/>
        <a:lstStyle/>
        <a:p>
          <a:endParaRPr lang="ru-RU"/>
        </a:p>
      </dgm:t>
    </dgm:pt>
    <dgm:pt modelId="{AE6F3DBE-C445-4C41-80F9-660EE49F6600}" type="sibTrans" cxnId="{A8BD3EDA-012E-4251-9E08-83D12F5C3F0C}">
      <dgm:prSet/>
      <dgm:spPr/>
      <dgm:t>
        <a:bodyPr/>
        <a:lstStyle/>
        <a:p>
          <a:endParaRPr lang="ru-RU"/>
        </a:p>
      </dgm:t>
    </dgm:pt>
    <dgm:pt modelId="{D1F6CAF7-8ED5-4B02-BA23-4FBD1555459F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/>
            <a:t>Электронные учебники</a:t>
          </a:r>
          <a:endParaRPr lang="ru-RU" b="1" dirty="0"/>
        </a:p>
      </dgm:t>
    </dgm:pt>
    <dgm:pt modelId="{17542B52-06A0-43B1-844F-6B952051FFE8}" type="parTrans" cxnId="{A3317F45-1728-4483-906F-A55E624C565F}">
      <dgm:prSet/>
      <dgm:spPr/>
      <dgm:t>
        <a:bodyPr/>
        <a:lstStyle/>
        <a:p>
          <a:endParaRPr lang="ru-RU"/>
        </a:p>
      </dgm:t>
    </dgm:pt>
    <dgm:pt modelId="{465F73B9-4A62-458B-BF33-231266D04F80}" type="sibTrans" cxnId="{A3317F45-1728-4483-906F-A55E624C565F}">
      <dgm:prSet/>
      <dgm:spPr/>
      <dgm:t>
        <a:bodyPr/>
        <a:lstStyle/>
        <a:p>
          <a:endParaRPr lang="ru-RU"/>
        </a:p>
      </dgm:t>
    </dgm:pt>
    <dgm:pt modelId="{1ACC282F-5D56-46B4-9630-9FAA1E5289DA}" type="asst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/>
            <a:t>Программные системы контроля</a:t>
          </a:r>
          <a:endParaRPr lang="ru-RU" b="1" dirty="0"/>
        </a:p>
      </dgm:t>
    </dgm:pt>
    <dgm:pt modelId="{36F521EB-73AF-496B-A7C3-E22272274773}" type="parTrans" cxnId="{3364D80C-CE2A-4372-84BE-5BC8ED47D437}">
      <dgm:prSet/>
      <dgm:spPr/>
      <dgm:t>
        <a:bodyPr/>
        <a:lstStyle/>
        <a:p>
          <a:endParaRPr lang="ru-RU"/>
        </a:p>
      </dgm:t>
    </dgm:pt>
    <dgm:pt modelId="{E95E9FB2-AC88-4550-BA65-D2E50660AFDE}" type="sibTrans" cxnId="{3364D80C-CE2A-4372-84BE-5BC8ED47D437}">
      <dgm:prSet/>
      <dgm:spPr/>
      <dgm:t>
        <a:bodyPr/>
        <a:lstStyle/>
        <a:p>
          <a:endParaRPr lang="ru-RU"/>
        </a:p>
      </dgm:t>
    </dgm:pt>
    <dgm:pt modelId="{60159A18-E69E-4515-8E57-B77F1D96B3D8}" type="asst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/>
            <a:t>Системы виртуального эксперимента</a:t>
          </a:r>
          <a:endParaRPr lang="ru-RU" b="1" dirty="0"/>
        </a:p>
      </dgm:t>
    </dgm:pt>
    <dgm:pt modelId="{65F84EDC-C2CF-4356-B457-5AC22C2469EE}" type="parTrans" cxnId="{2094AED2-BCF6-4FDC-AA5C-1695AFA1DE6F}">
      <dgm:prSet/>
      <dgm:spPr/>
      <dgm:t>
        <a:bodyPr/>
        <a:lstStyle/>
        <a:p>
          <a:endParaRPr lang="ru-RU"/>
        </a:p>
      </dgm:t>
    </dgm:pt>
    <dgm:pt modelId="{BBA2E5E4-77EC-4671-88BB-471D21DE042E}" type="sibTrans" cxnId="{2094AED2-BCF6-4FDC-AA5C-1695AFA1DE6F}">
      <dgm:prSet/>
      <dgm:spPr/>
      <dgm:t>
        <a:bodyPr/>
        <a:lstStyle/>
        <a:p>
          <a:endParaRPr lang="ru-RU"/>
        </a:p>
      </dgm:t>
    </dgm:pt>
    <dgm:pt modelId="{C96E73DA-2654-439D-8A07-A96F3A3C2DBB}" type="asst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 smtClean="0"/>
            <a:t>Обучающие игры и развивающие  программы</a:t>
          </a:r>
          <a:endParaRPr lang="ru-RU" b="1" dirty="0"/>
        </a:p>
      </dgm:t>
    </dgm:pt>
    <dgm:pt modelId="{960F36AD-C8FA-4F5A-ABCB-DA0A3C0C40EE}" type="parTrans" cxnId="{D37107B4-F9C4-49EC-838C-A4CF9F38777A}">
      <dgm:prSet/>
      <dgm:spPr/>
      <dgm:t>
        <a:bodyPr/>
        <a:lstStyle/>
        <a:p>
          <a:endParaRPr lang="ru-RU"/>
        </a:p>
      </dgm:t>
    </dgm:pt>
    <dgm:pt modelId="{34FC4E74-9EAB-4FF3-A506-ACA349BA8643}" type="sibTrans" cxnId="{D37107B4-F9C4-49EC-838C-A4CF9F38777A}">
      <dgm:prSet/>
      <dgm:spPr/>
      <dgm:t>
        <a:bodyPr/>
        <a:lstStyle/>
        <a:p>
          <a:endParaRPr lang="ru-RU"/>
        </a:p>
      </dgm:t>
    </dgm:pt>
    <dgm:pt modelId="{58D792CF-78CA-4BD4-938A-4CE3E12F4A4E}" type="pres">
      <dgm:prSet presAssocID="{EE8F9045-3507-4383-A0FB-62D2F11D7E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C163EA3-22A3-41D8-A5F0-89DF74B181A0}" type="pres">
      <dgm:prSet presAssocID="{A796320D-1D80-4F02-830A-1CE13F7C1941}" presName="hierRoot1" presStyleCnt="0">
        <dgm:presLayoutVars>
          <dgm:hierBranch val="init"/>
        </dgm:presLayoutVars>
      </dgm:prSet>
      <dgm:spPr/>
    </dgm:pt>
    <dgm:pt modelId="{440FCC94-925F-4124-91AF-19B37A0B6F30}" type="pres">
      <dgm:prSet presAssocID="{A796320D-1D80-4F02-830A-1CE13F7C1941}" presName="rootComposite1" presStyleCnt="0"/>
      <dgm:spPr/>
    </dgm:pt>
    <dgm:pt modelId="{771A9837-A8C1-42F0-B399-B8F193A0816A}" type="pres">
      <dgm:prSet presAssocID="{A796320D-1D80-4F02-830A-1CE13F7C194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34018E-16A2-435B-B571-A7937F30B389}" type="pres">
      <dgm:prSet presAssocID="{A796320D-1D80-4F02-830A-1CE13F7C194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E225C0C-F9B8-460E-85DA-94671CCB0786}" type="pres">
      <dgm:prSet presAssocID="{A796320D-1D80-4F02-830A-1CE13F7C1941}" presName="hierChild2" presStyleCnt="0"/>
      <dgm:spPr/>
    </dgm:pt>
    <dgm:pt modelId="{8C7CECBB-2D13-48AA-94E8-23A4FD620ED8}" type="pres">
      <dgm:prSet presAssocID="{61B9F858-FC57-41A7-8277-ABA1C8D59CA8}" presName="Name37" presStyleLbl="parChTrans1D2" presStyleIdx="0" presStyleCnt="7"/>
      <dgm:spPr/>
      <dgm:t>
        <a:bodyPr/>
        <a:lstStyle/>
        <a:p>
          <a:endParaRPr lang="ru-RU"/>
        </a:p>
      </dgm:t>
    </dgm:pt>
    <dgm:pt modelId="{EBE3022E-3F3D-4F6B-A58D-3C839E572F5B}" type="pres">
      <dgm:prSet presAssocID="{8FA72E8B-AD78-4AF6-B951-BA56A40542D2}" presName="hierRoot2" presStyleCnt="0">
        <dgm:presLayoutVars>
          <dgm:hierBranch val="init"/>
        </dgm:presLayoutVars>
      </dgm:prSet>
      <dgm:spPr/>
    </dgm:pt>
    <dgm:pt modelId="{B0B07F74-7156-420A-98C4-133A464953F5}" type="pres">
      <dgm:prSet presAssocID="{8FA72E8B-AD78-4AF6-B951-BA56A40542D2}" presName="rootComposite" presStyleCnt="0"/>
      <dgm:spPr/>
    </dgm:pt>
    <dgm:pt modelId="{A3D2D47D-0DF8-4B9A-8EB0-E701D3928E5C}" type="pres">
      <dgm:prSet presAssocID="{8FA72E8B-AD78-4AF6-B951-BA56A40542D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7B0E3E-F71B-400C-A8DC-F26792D083C2}" type="pres">
      <dgm:prSet presAssocID="{8FA72E8B-AD78-4AF6-B951-BA56A40542D2}" presName="rootConnector" presStyleLbl="node2" presStyleIdx="0" presStyleCnt="3"/>
      <dgm:spPr/>
      <dgm:t>
        <a:bodyPr/>
        <a:lstStyle/>
        <a:p>
          <a:endParaRPr lang="ru-RU"/>
        </a:p>
      </dgm:t>
    </dgm:pt>
    <dgm:pt modelId="{4D09D7FB-E21F-41E4-BF02-DBA3C6858D9C}" type="pres">
      <dgm:prSet presAssocID="{8FA72E8B-AD78-4AF6-B951-BA56A40542D2}" presName="hierChild4" presStyleCnt="0"/>
      <dgm:spPr/>
    </dgm:pt>
    <dgm:pt modelId="{7A0DEEEB-69D7-48E8-A74B-D278274686C2}" type="pres">
      <dgm:prSet presAssocID="{8FA72E8B-AD78-4AF6-B951-BA56A40542D2}" presName="hierChild5" presStyleCnt="0"/>
      <dgm:spPr/>
    </dgm:pt>
    <dgm:pt modelId="{729B2191-94CE-4127-9EFA-A98ED572AA44}" type="pres">
      <dgm:prSet presAssocID="{60B2AA9D-5462-4428-BCBF-DB3CB34BFF8D}" presName="Name37" presStyleLbl="parChTrans1D2" presStyleIdx="1" presStyleCnt="7"/>
      <dgm:spPr/>
      <dgm:t>
        <a:bodyPr/>
        <a:lstStyle/>
        <a:p>
          <a:endParaRPr lang="ru-RU"/>
        </a:p>
      </dgm:t>
    </dgm:pt>
    <dgm:pt modelId="{5576F4B1-98F8-4396-88FD-37C159F583F6}" type="pres">
      <dgm:prSet presAssocID="{CBD78E64-AE16-46F8-B4A7-219FB3998676}" presName="hierRoot2" presStyleCnt="0">
        <dgm:presLayoutVars>
          <dgm:hierBranch val="init"/>
        </dgm:presLayoutVars>
      </dgm:prSet>
      <dgm:spPr/>
    </dgm:pt>
    <dgm:pt modelId="{4D1E99C3-8AC7-431C-A585-CF269C9E39FE}" type="pres">
      <dgm:prSet presAssocID="{CBD78E64-AE16-46F8-B4A7-219FB3998676}" presName="rootComposite" presStyleCnt="0"/>
      <dgm:spPr/>
    </dgm:pt>
    <dgm:pt modelId="{2A4C629B-A1BE-4829-925B-1361716FEA7F}" type="pres">
      <dgm:prSet presAssocID="{CBD78E64-AE16-46F8-B4A7-219FB399867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271FF7-46F1-4DE5-9FB5-18910E6E84DF}" type="pres">
      <dgm:prSet presAssocID="{CBD78E64-AE16-46F8-B4A7-219FB3998676}" presName="rootConnector" presStyleLbl="node2" presStyleIdx="1" presStyleCnt="3"/>
      <dgm:spPr/>
      <dgm:t>
        <a:bodyPr/>
        <a:lstStyle/>
        <a:p>
          <a:endParaRPr lang="ru-RU"/>
        </a:p>
      </dgm:t>
    </dgm:pt>
    <dgm:pt modelId="{C634BAE2-6321-4694-8970-99A0984628C6}" type="pres">
      <dgm:prSet presAssocID="{CBD78E64-AE16-46F8-B4A7-219FB3998676}" presName="hierChild4" presStyleCnt="0"/>
      <dgm:spPr/>
    </dgm:pt>
    <dgm:pt modelId="{F213486D-78A3-4C04-94B2-B9374C4CE3D4}" type="pres">
      <dgm:prSet presAssocID="{CBD78E64-AE16-46F8-B4A7-219FB3998676}" presName="hierChild5" presStyleCnt="0"/>
      <dgm:spPr/>
    </dgm:pt>
    <dgm:pt modelId="{57AD1E66-9632-4796-992F-6C4F7A9D00A2}" type="pres">
      <dgm:prSet presAssocID="{17542B52-06A0-43B1-844F-6B952051FFE8}" presName="Name37" presStyleLbl="parChTrans1D2" presStyleIdx="2" presStyleCnt="7"/>
      <dgm:spPr/>
      <dgm:t>
        <a:bodyPr/>
        <a:lstStyle/>
        <a:p>
          <a:endParaRPr lang="ru-RU"/>
        </a:p>
      </dgm:t>
    </dgm:pt>
    <dgm:pt modelId="{E9CEB548-44E0-4CE7-87C8-E6571F00C15F}" type="pres">
      <dgm:prSet presAssocID="{D1F6CAF7-8ED5-4B02-BA23-4FBD1555459F}" presName="hierRoot2" presStyleCnt="0">
        <dgm:presLayoutVars>
          <dgm:hierBranch val="hang"/>
        </dgm:presLayoutVars>
      </dgm:prSet>
      <dgm:spPr/>
    </dgm:pt>
    <dgm:pt modelId="{267FE35D-797E-4DE5-923F-5428A054F101}" type="pres">
      <dgm:prSet presAssocID="{D1F6CAF7-8ED5-4B02-BA23-4FBD1555459F}" presName="rootComposite" presStyleCnt="0"/>
      <dgm:spPr/>
    </dgm:pt>
    <dgm:pt modelId="{56DA5DE0-666A-433A-9E1F-6CA5449B6421}" type="pres">
      <dgm:prSet presAssocID="{D1F6CAF7-8ED5-4B02-BA23-4FBD1555459F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D32076-E8B9-423A-BDCE-60465860EC27}" type="pres">
      <dgm:prSet presAssocID="{D1F6CAF7-8ED5-4B02-BA23-4FBD1555459F}" presName="rootConnector" presStyleLbl="node2" presStyleIdx="2" presStyleCnt="3"/>
      <dgm:spPr/>
      <dgm:t>
        <a:bodyPr/>
        <a:lstStyle/>
        <a:p>
          <a:endParaRPr lang="ru-RU"/>
        </a:p>
      </dgm:t>
    </dgm:pt>
    <dgm:pt modelId="{AAA2EBB5-F66E-467B-AE06-3151B98C6A51}" type="pres">
      <dgm:prSet presAssocID="{D1F6CAF7-8ED5-4B02-BA23-4FBD1555459F}" presName="hierChild4" presStyleCnt="0"/>
      <dgm:spPr/>
    </dgm:pt>
    <dgm:pt modelId="{54109FEB-22FE-4BA0-9389-EFB3D3901C59}" type="pres">
      <dgm:prSet presAssocID="{D1F6CAF7-8ED5-4B02-BA23-4FBD1555459F}" presName="hierChild5" presStyleCnt="0"/>
      <dgm:spPr/>
    </dgm:pt>
    <dgm:pt modelId="{09773D25-C816-4FD5-B4FA-574FAF482249}" type="pres">
      <dgm:prSet presAssocID="{A796320D-1D80-4F02-830A-1CE13F7C1941}" presName="hierChild3" presStyleCnt="0"/>
      <dgm:spPr/>
    </dgm:pt>
    <dgm:pt modelId="{A2BE1E25-6BF3-4561-89FA-1E54E0A5222B}" type="pres">
      <dgm:prSet presAssocID="{E95E3F27-583F-4932-AEC7-2C0985B6DB9C}" presName="Name111" presStyleLbl="parChTrans1D2" presStyleIdx="3" presStyleCnt="7"/>
      <dgm:spPr/>
      <dgm:t>
        <a:bodyPr/>
        <a:lstStyle/>
        <a:p>
          <a:endParaRPr lang="ru-RU"/>
        </a:p>
      </dgm:t>
    </dgm:pt>
    <dgm:pt modelId="{C5E84886-D4C8-4D2F-B463-49E472F434F4}" type="pres">
      <dgm:prSet presAssocID="{F0397F73-0F2C-4BF2-ABC0-F3B54F36A077}" presName="hierRoot3" presStyleCnt="0">
        <dgm:presLayoutVars>
          <dgm:hierBranch val="init"/>
        </dgm:presLayoutVars>
      </dgm:prSet>
      <dgm:spPr/>
    </dgm:pt>
    <dgm:pt modelId="{D5D7A54A-07FE-4AEC-BE4E-A20CFDC3921E}" type="pres">
      <dgm:prSet presAssocID="{F0397F73-0F2C-4BF2-ABC0-F3B54F36A077}" presName="rootComposite3" presStyleCnt="0"/>
      <dgm:spPr/>
    </dgm:pt>
    <dgm:pt modelId="{24EC33DD-23DA-496E-8839-650A3939C8F9}" type="pres">
      <dgm:prSet presAssocID="{F0397F73-0F2C-4BF2-ABC0-F3B54F36A077}" presName="rootText3" presStyleLbl="asst1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454FA4-5578-414B-9765-E6AF0AD3E0CE}" type="pres">
      <dgm:prSet presAssocID="{F0397F73-0F2C-4BF2-ABC0-F3B54F36A077}" presName="rootConnector3" presStyleLbl="asst1" presStyleIdx="0" presStyleCnt="4"/>
      <dgm:spPr/>
      <dgm:t>
        <a:bodyPr/>
        <a:lstStyle/>
        <a:p>
          <a:endParaRPr lang="ru-RU"/>
        </a:p>
      </dgm:t>
    </dgm:pt>
    <dgm:pt modelId="{E0ED16CA-EB89-4BB5-BE44-F1C370287EE3}" type="pres">
      <dgm:prSet presAssocID="{F0397F73-0F2C-4BF2-ABC0-F3B54F36A077}" presName="hierChild6" presStyleCnt="0"/>
      <dgm:spPr/>
    </dgm:pt>
    <dgm:pt modelId="{BC2F8A61-5687-4E30-939B-E5E093B09FAE}" type="pres">
      <dgm:prSet presAssocID="{F0397F73-0F2C-4BF2-ABC0-F3B54F36A077}" presName="hierChild7" presStyleCnt="0"/>
      <dgm:spPr/>
    </dgm:pt>
    <dgm:pt modelId="{C3FDC56A-4851-4F6F-B36E-86B742DE9FB0}" type="pres">
      <dgm:prSet presAssocID="{36F521EB-73AF-496B-A7C3-E22272274773}" presName="Name111" presStyleLbl="parChTrans1D2" presStyleIdx="4" presStyleCnt="7"/>
      <dgm:spPr/>
      <dgm:t>
        <a:bodyPr/>
        <a:lstStyle/>
        <a:p>
          <a:endParaRPr lang="ru-RU"/>
        </a:p>
      </dgm:t>
    </dgm:pt>
    <dgm:pt modelId="{D736F812-B3EA-4A9E-8EE7-626030F6084D}" type="pres">
      <dgm:prSet presAssocID="{1ACC282F-5D56-46B4-9630-9FAA1E5289DA}" presName="hierRoot3" presStyleCnt="0">
        <dgm:presLayoutVars>
          <dgm:hierBranch val="init"/>
        </dgm:presLayoutVars>
      </dgm:prSet>
      <dgm:spPr/>
    </dgm:pt>
    <dgm:pt modelId="{61A19F17-C07D-4EE9-BAF6-427E25C891E3}" type="pres">
      <dgm:prSet presAssocID="{1ACC282F-5D56-46B4-9630-9FAA1E5289DA}" presName="rootComposite3" presStyleCnt="0"/>
      <dgm:spPr/>
    </dgm:pt>
    <dgm:pt modelId="{1060555F-F2BC-456F-B21B-72F40D3DAFE3}" type="pres">
      <dgm:prSet presAssocID="{1ACC282F-5D56-46B4-9630-9FAA1E5289DA}" presName="rootText3" presStyleLbl="asst1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D69CA3-6897-49E4-8AD2-99BE339D47A8}" type="pres">
      <dgm:prSet presAssocID="{1ACC282F-5D56-46B4-9630-9FAA1E5289DA}" presName="rootConnector3" presStyleLbl="asst1" presStyleIdx="1" presStyleCnt="4"/>
      <dgm:spPr/>
      <dgm:t>
        <a:bodyPr/>
        <a:lstStyle/>
        <a:p>
          <a:endParaRPr lang="ru-RU"/>
        </a:p>
      </dgm:t>
    </dgm:pt>
    <dgm:pt modelId="{AC4C9091-55A3-4DD3-B7A9-60BA51E8E9A1}" type="pres">
      <dgm:prSet presAssocID="{1ACC282F-5D56-46B4-9630-9FAA1E5289DA}" presName="hierChild6" presStyleCnt="0"/>
      <dgm:spPr/>
    </dgm:pt>
    <dgm:pt modelId="{D1C82CC3-6BB9-4EC8-B784-A7467828D6DB}" type="pres">
      <dgm:prSet presAssocID="{1ACC282F-5D56-46B4-9630-9FAA1E5289DA}" presName="hierChild7" presStyleCnt="0"/>
      <dgm:spPr/>
    </dgm:pt>
    <dgm:pt modelId="{74EACCD8-6918-4929-8834-0D27C947A8FA}" type="pres">
      <dgm:prSet presAssocID="{65F84EDC-C2CF-4356-B457-5AC22C2469EE}" presName="Name111" presStyleLbl="parChTrans1D2" presStyleIdx="5" presStyleCnt="7"/>
      <dgm:spPr/>
      <dgm:t>
        <a:bodyPr/>
        <a:lstStyle/>
        <a:p>
          <a:endParaRPr lang="ru-RU"/>
        </a:p>
      </dgm:t>
    </dgm:pt>
    <dgm:pt modelId="{AD2DE8BF-175E-4D3B-9AF4-BCF17DD147C9}" type="pres">
      <dgm:prSet presAssocID="{60159A18-E69E-4515-8E57-B77F1D96B3D8}" presName="hierRoot3" presStyleCnt="0">
        <dgm:presLayoutVars>
          <dgm:hierBranch val="init"/>
        </dgm:presLayoutVars>
      </dgm:prSet>
      <dgm:spPr/>
    </dgm:pt>
    <dgm:pt modelId="{38B92B5E-CA07-4CE7-94E5-72F3474028FB}" type="pres">
      <dgm:prSet presAssocID="{60159A18-E69E-4515-8E57-B77F1D96B3D8}" presName="rootComposite3" presStyleCnt="0"/>
      <dgm:spPr/>
    </dgm:pt>
    <dgm:pt modelId="{58CCC065-D124-4274-8E7D-00DAE9D54122}" type="pres">
      <dgm:prSet presAssocID="{60159A18-E69E-4515-8E57-B77F1D96B3D8}" presName="rootText3" presStyleLbl="asst1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A8A254-CC14-4700-9B20-ACCB4C17BB6C}" type="pres">
      <dgm:prSet presAssocID="{60159A18-E69E-4515-8E57-B77F1D96B3D8}" presName="rootConnector3" presStyleLbl="asst1" presStyleIdx="2" presStyleCnt="4"/>
      <dgm:spPr/>
      <dgm:t>
        <a:bodyPr/>
        <a:lstStyle/>
        <a:p>
          <a:endParaRPr lang="ru-RU"/>
        </a:p>
      </dgm:t>
    </dgm:pt>
    <dgm:pt modelId="{D09187F8-0BD0-42F7-873F-9A37E78A2654}" type="pres">
      <dgm:prSet presAssocID="{60159A18-E69E-4515-8E57-B77F1D96B3D8}" presName="hierChild6" presStyleCnt="0"/>
      <dgm:spPr/>
    </dgm:pt>
    <dgm:pt modelId="{4A9F1C3A-AC14-48AD-99F1-737D1EE782A1}" type="pres">
      <dgm:prSet presAssocID="{60159A18-E69E-4515-8E57-B77F1D96B3D8}" presName="hierChild7" presStyleCnt="0"/>
      <dgm:spPr/>
    </dgm:pt>
    <dgm:pt modelId="{850578BD-64C7-4936-B9EC-8FD81C7715FE}" type="pres">
      <dgm:prSet presAssocID="{960F36AD-C8FA-4F5A-ABCB-DA0A3C0C40EE}" presName="Name111" presStyleLbl="parChTrans1D2" presStyleIdx="6" presStyleCnt="7"/>
      <dgm:spPr/>
      <dgm:t>
        <a:bodyPr/>
        <a:lstStyle/>
        <a:p>
          <a:endParaRPr lang="ru-RU"/>
        </a:p>
      </dgm:t>
    </dgm:pt>
    <dgm:pt modelId="{4614B8BD-1EC0-4593-85FA-24997A32B2EB}" type="pres">
      <dgm:prSet presAssocID="{C96E73DA-2654-439D-8A07-A96F3A3C2DBB}" presName="hierRoot3" presStyleCnt="0">
        <dgm:presLayoutVars>
          <dgm:hierBranch val="init"/>
        </dgm:presLayoutVars>
      </dgm:prSet>
      <dgm:spPr/>
    </dgm:pt>
    <dgm:pt modelId="{07D606BB-7874-4758-A294-F57253C66388}" type="pres">
      <dgm:prSet presAssocID="{C96E73DA-2654-439D-8A07-A96F3A3C2DBB}" presName="rootComposite3" presStyleCnt="0"/>
      <dgm:spPr/>
    </dgm:pt>
    <dgm:pt modelId="{57D11D5C-64B0-4D7C-BC68-AF87AD999549}" type="pres">
      <dgm:prSet presAssocID="{C96E73DA-2654-439D-8A07-A96F3A3C2DBB}" presName="rootText3" presStyleLbl="asst1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40D69C-2F3A-436C-8B22-E882BC8BF2BF}" type="pres">
      <dgm:prSet presAssocID="{C96E73DA-2654-439D-8A07-A96F3A3C2DBB}" presName="rootConnector3" presStyleLbl="asst1" presStyleIdx="3" presStyleCnt="4"/>
      <dgm:spPr/>
      <dgm:t>
        <a:bodyPr/>
        <a:lstStyle/>
        <a:p>
          <a:endParaRPr lang="ru-RU"/>
        </a:p>
      </dgm:t>
    </dgm:pt>
    <dgm:pt modelId="{F53440C8-AE3B-4A09-9076-CD7DD22EC6C5}" type="pres">
      <dgm:prSet presAssocID="{C96E73DA-2654-439D-8A07-A96F3A3C2DBB}" presName="hierChild6" presStyleCnt="0"/>
      <dgm:spPr/>
    </dgm:pt>
    <dgm:pt modelId="{163C8D4D-82E6-461D-9C41-F6DF940182F0}" type="pres">
      <dgm:prSet presAssocID="{C96E73DA-2654-439D-8A07-A96F3A3C2DBB}" presName="hierChild7" presStyleCnt="0"/>
      <dgm:spPr/>
    </dgm:pt>
  </dgm:ptLst>
  <dgm:cxnLst>
    <dgm:cxn modelId="{A8BD3EDA-012E-4251-9E08-83D12F5C3F0C}" srcId="{A796320D-1D80-4F02-830A-1CE13F7C1941}" destId="{CBD78E64-AE16-46F8-B4A7-219FB3998676}" srcOrd="5" destOrd="0" parTransId="{60B2AA9D-5462-4428-BCBF-DB3CB34BFF8D}" sibTransId="{AE6F3DBE-C445-4C41-80F9-660EE49F6600}"/>
    <dgm:cxn modelId="{A3317F45-1728-4483-906F-A55E624C565F}" srcId="{A796320D-1D80-4F02-830A-1CE13F7C1941}" destId="{D1F6CAF7-8ED5-4B02-BA23-4FBD1555459F}" srcOrd="6" destOrd="0" parTransId="{17542B52-06A0-43B1-844F-6B952051FFE8}" sibTransId="{465F73B9-4A62-458B-BF33-231266D04F80}"/>
    <dgm:cxn modelId="{414BDF63-BDFA-4510-9C87-1AAF44D5AD5D}" type="presOf" srcId="{60159A18-E69E-4515-8E57-B77F1D96B3D8}" destId="{3BA8A254-CC14-4700-9B20-ACCB4C17BB6C}" srcOrd="1" destOrd="0" presId="urn:microsoft.com/office/officeart/2005/8/layout/orgChart1"/>
    <dgm:cxn modelId="{2094AED2-BCF6-4FDC-AA5C-1695AFA1DE6F}" srcId="{A796320D-1D80-4F02-830A-1CE13F7C1941}" destId="{60159A18-E69E-4515-8E57-B77F1D96B3D8}" srcOrd="2" destOrd="0" parTransId="{65F84EDC-C2CF-4356-B457-5AC22C2469EE}" sibTransId="{BBA2E5E4-77EC-4671-88BB-471D21DE042E}"/>
    <dgm:cxn modelId="{B3658346-B295-43C9-BA8F-D37DB8BBABE8}" type="presOf" srcId="{F0397F73-0F2C-4BF2-ABC0-F3B54F36A077}" destId="{24EC33DD-23DA-496E-8839-650A3939C8F9}" srcOrd="0" destOrd="0" presId="urn:microsoft.com/office/officeart/2005/8/layout/orgChart1"/>
    <dgm:cxn modelId="{C29493CC-E1A0-4A9C-9F2B-403F6F0EAFFD}" type="presOf" srcId="{D1F6CAF7-8ED5-4B02-BA23-4FBD1555459F}" destId="{BAD32076-E8B9-423A-BDCE-60465860EC27}" srcOrd="1" destOrd="0" presId="urn:microsoft.com/office/officeart/2005/8/layout/orgChart1"/>
    <dgm:cxn modelId="{51675E6F-91CE-43DF-BF34-675E7E5335B0}" type="presOf" srcId="{960F36AD-C8FA-4F5A-ABCB-DA0A3C0C40EE}" destId="{850578BD-64C7-4936-B9EC-8FD81C7715FE}" srcOrd="0" destOrd="0" presId="urn:microsoft.com/office/officeart/2005/8/layout/orgChart1"/>
    <dgm:cxn modelId="{8A5D184B-69AE-43BA-9BD5-409CAD1EE457}" srcId="{EE8F9045-3507-4383-A0FB-62D2F11D7E8D}" destId="{A796320D-1D80-4F02-830A-1CE13F7C1941}" srcOrd="0" destOrd="0" parTransId="{3393D6DC-44DC-4F07-80A5-4A2539E1F162}" sibTransId="{3F1AEEA4-7BBB-44DE-B0C2-349C5D99463B}"/>
    <dgm:cxn modelId="{E1E16A7D-5009-4B81-AA54-E7B13D5888CC}" type="presOf" srcId="{EE8F9045-3507-4383-A0FB-62D2F11D7E8D}" destId="{58D792CF-78CA-4BD4-938A-4CE3E12F4A4E}" srcOrd="0" destOrd="0" presId="urn:microsoft.com/office/officeart/2005/8/layout/orgChart1"/>
    <dgm:cxn modelId="{D37107B4-F9C4-49EC-838C-A4CF9F38777A}" srcId="{A796320D-1D80-4F02-830A-1CE13F7C1941}" destId="{C96E73DA-2654-439D-8A07-A96F3A3C2DBB}" srcOrd="3" destOrd="0" parTransId="{960F36AD-C8FA-4F5A-ABCB-DA0A3C0C40EE}" sibTransId="{34FC4E74-9EAB-4FF3-A506-ACA349BA8643}"/>
    <dgm:cxn modelId="{37F75941-9CCA-413A-BE8B-8435BFB7DAA9}" type="presOf" srcId="{61B9F858-FC57-41A7-8277-ABA1C8D59CA8}" destId="{8C7CECBB-2D13-48AA-94E8-23A4FD620ED8}" srcOrd="0" destOrd="0" presId="urn:microsoft.com/office/officeart/2005/8/layout/orgChart1"/>
    <dgm:cxn modelId="{0CDEA463-50E4-4CB8-A9AD-35974FE0C7A7}" type="presOf" srcId="{A796320D-1D80-4F02-830A-1CE13F7C1941}" destId="{2734018E-16A2-435B-B571-A7937F30B389}" srcOrd="1" destOrd="0" presId="urn:microsoft.com/office/officeart/2005/8/layout/orgChart1"/>
    <dgm:cxn modelId="{F04DBF1D-F8C7-49C6-9598-7EF14B2553CC}" type="presOf" srcId="{D1F6CAF7-8ED5-4B02-BA23-4FBD1555459F}" destId="{56DA5DE0-666A-433A-9E1F-6CA5449B6421}" srcOrd="0" destOrd="0" presId="urn:microsoft.com/office/officeart/2005/8/layout/orgChart1"/>
    <dgm:cxn modelId="{34F3D4F8-4195-4EA9-B8D0-B5E4362D6235}" srcId="{A796320D-1D80-4F02-830A-1CE13F7C1941}" destId="{F0397F73-0F2C-4BF2-ABC0-F3B54F36A077}" srcOrd="0" destOrd="0" parTransId="{E95E3F27-583F-4932-AEC7-2C0985B6DB9C}" sibTransId="{0D42A76D-E78D-440C-A17A-0BDC50A8BAAD}"/>
    <dgm:cxn modelId="{780B14B7-FF1D-47B6-B6F8-C71DC1B6112F}" type="presOf" srcId="{E95E3F27-583F-4932-AEC7-2C0985B6DB9C}" destId="{A2BE1E25-6BF3-4561-89FA-1E54E0A5222B}" srcOrd="0" destOrd="0" presId="urn:microsoft.com/office/officeart/2005/8/layout/orgChart1"/>
    <dgm:cxn modelId="{7E22296A-857F-4ECE-B848-5B275BDA79AC}" type="presOf" srcId="{60159A18-E69E-4515-8E57-B77F1D96B3D8}" destId="{58CCC065-D124-4274-8E7D-00DAE9D54122}" srcOrd="0" destOrd="0" presId="urn:microsoft.com/office/officeart/2005/8/layout/orgChart1"/>
    <dgm:cxn modelId="{70A45FA6-3BA8-400F-A54A-13829E3EA10F}" type="presOf" srcId="{1ACC282F-5D56-46B4-9630-9FAA1E5289DA}" destId="{1060555F-F2BC-456F-B21B-72F40D3DAFE3}" srcOrd="0" destOrd="0" presId="urn:microsoft.com/office/officeart/2005/8/layout/orgChart1"/>
    <dgm:cxn modelId="{3364D80C-CE2A-4372-84BE-5BC8ED47D437}" srcId="{A796320D-1D80-4F02-830A-1CE13F7C1941}" destId="{1ACC282F-5D56-46B4-9630-9FAA1E5289DA}" srcOrd="1" destOrd="0" parTransId="{36F521EB-73AF-496B-A7C3-E22272274773}" sibTransId="{E95E9FB2-AC88-4550-BA65-D2E50660AFDE}"/>
    <dgm:cxn modelId="{D2A3B4D1-832A-4369-8C21-4BAA36877D9D}" type="presOf" srcId="{8FA72E8B-AD78-4AF6-B951-BA56A40542D2}" destId="{A3D2D47D-0DF8-4B9A-8EB0-E701D3928E5C}" srcOrd="0" destOrd="0" presId="urn:microsoft.com/office/officeart/2005/8/layout/orgChart1"/>
    <dgm:cxn modelId="{7935D88D-1780-41AB-A411-F20F340D0088}" type="presOf" srcId="{60B2AA9D-5462-4428-BCBF-DB3CB34BFF8D}" destId="{729B2191-94CE-4127-9EFA-A98ED572AA44}" srcOrd="0" destOrd="0" presId="urn:microsoft.com/office/officeart/2005/8/layout/orgChart1"/>
    <dgm:cxn modelId="{487EFF15-3A69-4E38-AA02-59FF818E5FD6}" type="presOf" srcId="{8FA72E8B-AD78-4AF6-B951-BA56A40542D2}" destId="{377B0E3E-F71B-400C-A8DC-F26792D083C2}" srcOrd="1" destOrd="0" presId="urn:microsoft.com/office/officeart/2005/8/layout/orgChart1"/>
    <dgm:cxn modelId="{F3E2F4D4-34B8-40F0-8969-0F2945AB47D9}" type="presOf" srcId="{CBD78E64-AE16-46F8-B4A7-219FB3998676}" destId="{45271FF7-46F1-4DE5-9FB5-18910E6E84DF}" srcOrd="1" destOrd="0" presId="urn:microsoft.com/office/officeart/2005/8/layout/orgChart1"/>
    <dgm:cxn modelId="{22C52BB0-978E-434E-89A3-04E83225D7C1}" type="presOf" srcId="{17542B52-06A0-43B1-844F-6B952051FFE8}" destId="{57AD1E66-9632-4796-992F-6C4F7A9D00A2}" srcOrd="0" destOrd="0" presId="urn:microsoft.com/office/officeart/2005/8/layout/orgChart1"/>
    <dgm:cxn modelId="{FC2106B6-7651-431F-9456-2B54E936D247}" type="presOf" srcId="{CBD78E64-AE16-46F8-B4A7-219FB3998676}" destId="{2A4C629B-A1BE-4829-925B-1361716FEA7F}" srcOrd="0" destOrd="0" presId="urn:microsoft.com/office/officeart/2005/8/layout/orgChart1"/>
    <dgm:cxn modelId="{4BA89E02-C7B8-4451-894C-58E1EE935AF4}" type="presOf" srcId="{1ACC282F-5D56-46B4-9630-9FAA1E5289DA}" destId="{13D69CA3-6897-49E4-8AD2-99BE339D47A8}" srcOrd="1" destOrd="0" presId="urn:microsoft.com/office/officeart/2005/8/layout/orgChart1"/>
    <dgm:cxn modelId="{59D9B177-8B86-4D90-A353-B2B8118DDF07}" type="presOf" srcId="{65F84EDC-C2CF-4356-B457-5AC22C2469EE}" destId="{74EACCD8-6918-4929-8834-0D27C947A8FA}" srcOrd="0" destOrd="0" presId="urn:microsoft.com/office/officeart/2005/8/layout/orgChart1"/>
    <dgm:cxn modelId="{EB46771B-D7C1-44AB-A4AA-214C0DC778F6}" type="presOf" srcId="{36F521EB-73AF-496B-A7C3-E22272274773}" destId="{C3FDC56A-4851-4F6F-B36E-86B742DE9FB0}" srcOrd="0" destOrd="0" presId="urn:microsoft.com/office/officeart/2005/8/layout/orgChart1"/>
    <dgm:cxn modelId="{42BE88D6-C18A-4C30-A61F-F83420962BB1}" type="presOf" srcId="{A796320D-1D80-4F02-830A-1CE13F7C1941}" destId="{771A9837-A8C1-42F0-B399-B8F193A0816A}" srcOrd="0" destOrd="0" presId="urn:microsoft.com/office/officeart/2005/8/layout/orgChart1"/>
    <dgm:cxn modelId="{5F768544-0A35-45BB-BEB1-299A10E9E944}" type="presOf" srcId="{F0397F73-0F2C-4BF2-ABC0-F3B54F36A077}" destId="{32454FA4-5578-414B-9765-E6AF0AD3E0CE}" srcOrd="1" destOrd="0" presId="urn:microsoft.com/office/officeart/2005/8/layout/orgChart1"/>
    <dgm:cxn modelId="{94A32093-FC7B-4117-91C8-2C221EDB377E}" type="presOf" srcId="{C96E73DA-2654-439D-8A07-A96F3A3C2DBB}" destId="{1140D69C-2F3A-436C-8B22-E882BC8BF2BF}" srcOrd="1" destOrd="0" presId="urn:microsoft.com/office/officeart/2005/8/layout/orgChart1"/>
    <dgm:cxn modelId="{5097ACB8-C443-498C-8284-5832A180080F}" srcId="{A796320D-1D80-4F02-830A-1CE13F7C1941}" destId="{8FA72E8B-AD78-4AF6-B951-BA56A40542D2}" srcOrd="4" destOrd="0" parTransId="{61B9F858-FC57-41A7-8277-ABA1C8D59CA8}" sibTransId="{89E5A4C8-1983-4BC6-AD57-81B36AB0A1FA}"/>
    <dgm:cxn modelId="{4AC97DED-349E-4DDF-A38B-5A60B1D2B0E0}" type="presOf" srcId="{C96E73DA-2654-439D-8A07-A96F3A3C2DBB}" destId="{57D11D5C-64B0-4D7C-BC68-AF87AD999549}" srcOrd="0" destOrd="0" presId="urn:microsoft.com/office/officeart/2005/8/layout/orgChart1"/>
    <dgm:cxn modelId="{A15764A7-F44D-4447-9A84-39F59F6AE4B9}" type="presParOf" srcId="{58D792CF-78CA-4BD4-938A-4CE3E12F4A4E}" destId="{0C163EA3-22A3-41D8-A5F0-89DF74B181A0}" srcOrd="0" destOrd="0" presId="urn:microsoft.com/office/officeart/2005/8/layout/orgChart1"/>
    <dgm:cxn modelId="{63A746C1-CB98-45F4-8090-379227F2B7D2}" type="presParOf" srcId="{0C163EA3-22A3-41D8-A5F0-89DF74B181A0}" destId="{440FCC94-925F-4124-91AF-19B37A0B6F30}" srcOrd="0" destOrd="0" presId="urn:microsoft.com/office/officeart/2005/8/layout/orgChart1"/>
    <dgm:cxn modelId="{B9613D61-4A45-4B34-BA20-8C308E58D2B0}" type="presParOf" srcId="{440FCC94-925F-4124-91AF-19B37A0B6F30}" destId="{771A9837-A8C1-42F0-B399-B8F193A0816A}" srcOrd="0" destOrd="0" presId="urn:microsoft.com/office/officeart/2005/8/layout/orgChart1"/>
    <dgm:cxn modelId="{D5711632-2572-4312-863F-F86D3BA19F53}" type="presParOf" srcId="{440FCC94-925F-4124-91AF-19B37A0B6F30}" destId="{2734018E-16A2-435B-B571-A7937F30B389}" srcOrd="1" destOrd="0" presId="urn:microsoft.com/office/officeart/2005/8/layout/orgChart1"/>
    <dgm:cxn modelId="{2B6C21D1-DC86-44E8-8B1C-AFE50FE557CA}" type="presParOf" srcId="{0C163EA3-22A3-41D8-A5F0-89DF74B181A0}" destId="{6E225C0C-F9B8-460E-85DA-94671CCB0786}" srcOrd="1" destOrd="0" presId="urn:microsoft.com/office/officeart/2005/8/layout/orgChart1"/>
    <dgm:cxn modelId="{9405A2BD-0E99-4381-BA2E-25699DFF79C4}" type="presParOf" srcId="{6E225C0C-F9B8-460E-85DA-94671CCB0786}" destId="{8C7CECBB-2D13-48AA-94E8-23A4FD620ED8}" srcOrd="0" destOrd="0" presId="urn:microsoft.com/office/officeart/2005/8/layout/orgChart1"/>
    <dgm:cxn modelId="{6D9D75EA-777D-4F15-B0F6-9C734E89A45E}" type="presParOf" srcId="{6E225C0C-F9B8-460E-85DA-94671CCB0786}" destId="{EBE3022E-3F3D-4F6B-A58D-3C839E572F5B}" srcOrd="1" destOrd="0" presId="urn:microsoft.com/office/officeart/2005/8/layout/orgChart1"/>
    <dgm:cxn modelId="{5116F73F-EB41-463C-A775-0AC23CE937E0}" type="presParOf" srcId="{EBE3022E-3F3D-4F6B-A58D-3C839E572F5B}" destId="{B0B07F74-7156-420A-98C4-133A464953F5}" srcOrd="0" destOrd="0" presId="urn:microsoft.com/office/officeart/2005/8/layout/orgChart1"/>
    <dgm:cxn modelId="{DBB59957-8FD4-47DD-B4D1-8309ACC8FFDE}" type="presParOf" srcId="{B0B07F74-7156-420A-98C4-133A464953F5}" destId="{A3D2D47D-0DF8-4B9A-8EB0-E701D3928E5C}" srcOrd="0" destOrd="0" presId="urn:microsoft.com/office/officeart/2005/8/layout/orgChart1"/>
    <dgm:cxn modelId="{9E786F7D-0B16-42B6-85FA-CC7A78E28208}" type="presParOf" srcId="{B0B07F74-7156-420A-98C4-133A464953F5}" destId="{377B0E3E-F71B-400C-A8DC-F26792D083C2}" srcOrd="1" destOrd="0" presId="urn:microsoft.com/office/officeart/2005/8/layout/orgChart1"/>
    <dgm:cxn modelId="{080C6384-5B07-4CF0-899C-029AB6553A3E}" type="presParOf" srcId="{EBE3022E-3F3D-4F6B-A58D-3C839E572F5B}" destId="{4D09D7FB-E21F-41E4-BF02-DBA3C6858D9C}" srcOrd="1" destOrd="0" presId="urn:microsoft.com/office/officeart/2005/8/layout/orgChart1"/>
    <dgm:cxn modelId="{6A9055EA-9299-4680-AB2E-B95991DB9E6E}" type="presParOf" srcId="{EBE3022E-3F3D-4F6B-A58D-3C839E572F5B}" destId="{7A0DEEEB-69D7-48E8-A74B-D278274686C2}" srcOrd="2" destOrd="0" presId="urn:microsoft.com/office/officeart/2005/8/layout/orgChart1"/>
    <dgm:cxn modelId="{C18EB377-0D78-4EB5-B6DA-0E6E16EA361A}" type="presParOf" srcId="{6E225C0C-F9B8-460E-85DA-94671CCB0786}" destId="{729B2191-94CE-4127-9EFA-A98ED572AA44}" srcOrd="2" destOrd="0" presId="urn:microsoft.com/office/officeart/2005/8/layout/orgChart1"/>
    <dgm:cxn modelId="{F661040E-3A54-4635-ADD1-56F273697B3C}" type="presParOf" srcId="{6E225C0C-F9B8-460E-85DA-94671CCB0786}" destId="{5576F4B1-98F8-4396-88FD-37C159F583F6}" srcOrd="3" destOrd="0" presId="urn:microsoft.com/office/officeart/2005/8/layout/orgChart1"/>
    <dgm:cxn modelId="{21635519-B295-4997-864C-1DFA16948DD3}" type="presParOf" srcId="{5576F4B1-98F8-4396-88FD-37C159F583F6}" destId="{4D1E99C3-8AC7-431C-A585-CF269C9E39FE}" srcOrd="0" destOrd="0" presId="urn:microsoft.com/office/officeart/2005/8/layout/orgChart1"/>
    <dgm:cxn modelId="{CB4D6CFB-7719-41A5-B0BE-EDA67D82A8A3}" type="presParOf" srcId="{4D1E99C3-8AC7-431C-A585-CF269C9E39FE}" destId="{2A4C629B-A1BE-4829-925B-1361716FEA7F}" srcOrd="0" destOrd="0" presId="urn:microsoft.com/office/officeart/2005/8/layout/orgChart1"/>
    <dgm:cxn modelId="{97E64763-29DF-40D2-8649-825FD064A6C5}" type="presParOf" srcId="{4D1E99C3-8AC7-431C-A585-CF269C9E39FE}" destId="{45271FF7-46F1-4DE5-9FB5-18910E6E84DF}" srcOrd="1" destOrd="0" presId="urn:microsoft.com/office/officeart/2005/8/layout/orgChart1"/>
    <dgm:cxn modelId="{10E7CAEE-B654-46A6-BA93-BDE691596AB2}" type="presParOf" srcId="{5576F4B1-98F8-4396-88FD-37C159F583F6}" destId="{C634BAE2-6321-4694-8970-99A0984628C6}" srcOrd="1" destOrd="0" presId="urn:microsoft.com/office/officeart/2005/8/layout/orgChart1"/>
    <dgm:cxn modelId="{8497E58A-3453-499F-BFBA-EC83699B53CE}" type="presParOf" srcId="{5576F4B1-98F8-4396-88FD-37C159F583F6}" destId="{F213486D-78A3-4C04-94B2-B9374C4CE3D4}" srcOrd="2" destOrd="0" presId="urn:microsoft.com/office/officeart/2005/8/layout/orgChart1"/>
    <dgm:cxn modelId="{4175F3F3-427F-4D40-9400-F1CAEACCFD01}" type="presParOf" srcId="{6E225C0C-F9B8-460E-85DA-94671CCB0786}" destId="{57AD1E66-9632-4796-992F-6C4F7A9D00A2}" srcOrd="4" destOrd="0" presId="urn:microsoft.com/office/officeart/2005/8/layout/orgChart1"/>
    <dgm:cxn modelId="{9189FD89-824F-451A-BA32-D365645FBEE4}" type="presParOf" srcId="{6E225C0C-F9B8-460E-85DA-94671CCB0786}" destId="{E9CEB548-44E0-4CE7-87C8-E6571F00C15F}" srcOrd="5" destOrd="0" presId="urn:microsoft.com/office/officeart/2005/8/layout/orgChart1"/>
    <dgm:cxn modelId="{760A9FC8-FBA4-4CB9-8936-2CA4FE4246DE}" type="presParOf" srcId="{E9CEB548-44E0-4CE7-87C8-E6571F00C15F}" destId="{267FE35D-797E-4DE5-923F-5428A054F101}" srcOrd="0" destOrd="0" presId="urn:microsoft.com/office/officeart/2005/8/layout/orgChart1"/>
    <dgm:cxn modelId="{2E1C347B-7ECE-4457-B8FC-F6866B62C746}" type="presParOf" srcId="{267FE35D-797E-4DE5-923F-5428A054F101}" destId="{56DA5DE0-666A-433A-9E1F-6CA5449B6421}" srcOrd="0" destOrd="0" presId="urn:microsoft.com/office/officeart/2005/8/layout/orgChart1"/>
    <dgm:cxn modelId="{763CF24C-0EF6-4BCE-A3F1-4BA54BD1A3EB}" type="presParOf" srcId="{267FE35D-797E-4DE5-923F-5428A054F101}" destId="{BAD32076-E8B9-423A-BDCE-60465860EC27}" srcOrd="1" destOrd="0" presId="urn:microsoft.com/office/officeart/2005/8/layout/orgChart1"/>
    <dgm:cxn modelId="{308BBFF9-923A-436A-ACBF-4360289C61CF}" type="presParOf" srcId="{E9CEB548-44E0-4CE7-87C8-E6571F00C15F}" destId="{AAA2EBB5-F66E-467B-AE06-3151B98C6A51}" srcOrd="1" destOrd="0" presId="urn:microsoft.com/office/officeart/2005/8/layout/orgChart1"/>
    <dgm:cxn modelId="{127D6B76-4F36-44C8-B648-405E4B66DDA5}" type="presParOf" srcId="{E9CEB548-44E0-4CE7-87C8-E6571F00C15F}" destId="{54109FEB-22FE-4BA0-9389-EFB3D3901C59}" srcOrd="2" destOrd="0" presId="urn:microsoft.com/office/officeart/2005/8/layout/orgChart1"/>
    <dgm:cxn modelId="{81318A5E-0F36-4D1B-9850-1EF167647C85}" type="presParOf" srcId="{0C163EA3-22A3-41D8-A5F0-89DF74B181A0}" destId="{09773D25-C816-4FD5-B4FA-574FAF482249}" srcOrd="2" destOrd="0" presId="urn:microsoft.com/office/officeart/2005/8/layout/orgChart1"/>
    <dgm:cxn modelId="{D40AE61C-1899-4A26-8326-AA16BED013AC}" type="presParOf" srcId="{09773D25-C816-4FD5-B4FA-574FAF482249}" destId="{A2BE1E25-6BF3-4561-89FA-1E54E0A5222B}" srcOrd="0" destOrd="0" presId="urn:microsoft.com/office/officeart/2005/8/layout/orgChart1"/>
    <dgm:cxn modelId="{5DB25AD8-0881-42AD-A784-F5C14FD3863B}" type="presParOf" srcId="{09773D25-C816-4FD5-B4FA-574FAF482249}" destId="{C5E84886-D4C8-4D2F-B463-49E472F434F4}" srcOrd="1" destOrd="0" presId="urn:microsoft.com/office/officeart/2005/8/layout/orgChart1"/>
    <dgm:cxn modelId="{CC089754-666B-47E9-A8E4-47F338A11078}" type="presParOf" srcId="{C5E84886-D4C8-4D2F-B463-49E472F434F4}" destId="{D5D7A54A-07FE-4AEC-BE4E-A20CFDC3921E}" srcOrd="0" destOrd="0" presId="urn:microsoft.com/office/officeart/2005/8/layout/orgChart1"/>
    <dgm:cxn modelId="{A870DD3F-3A6B-43FD-B504-6E8182E91791}" type="presParOf" srcId="{D5D7A54A-07FE-4AEC-BE4E-A20CFDC3921E}" destId="{24EC33DD-23DA-496E-8839-650A3939C8F9}" srcOrd="0" destOrd="0" presId="urn:microsoft.com/office/officeart/2005/8/layout/orgChart1"/>
    <dgm:cxn modelId="{308B5F3D-6152-4BCF-85E9-69DBCCB52FF5}" type="presParOf" srcId="{D5D7A54A-07FE-4AEC-BE4E-A20CFDC3921E}" destId="{32454FA4-5578-414B-9765-E6AF0AD3E0CE}" srcOrd="1" destOrd="0" presId="urn:microsoft.com/office/officeart/2005/8/layout/orgChart1"/>
    <dgm:cxn modelId="{EE973C46-9835-4CD2-A3DF-547753095F49}" type="presParOf" srcId="{C5E84886-D4C8-4D2F-B463-49E472F434F4}" destId="{E0ED16CA-EB89-4BB5-BE44-F1C370287EE3}" srcOrd="1" destOrd="0" presId="urn:microsoft.com/office/officeart/2005/8/layout/orgChart1"/>
    <dgm:cxn modelId="{2A1D388B-FBF0-45A7-919E-A7B60915F135}" type="presParOf" srcId="{C5E84886-D4C8-4D2F-B463-49E472F434F4}" destId="{BC2F8A61-5687-4E30-939B-E5E093B09FAE}" srcOrd="2" destOrd="0" presId="urn:microsoft.com/office/officeart/2005/8/layout/orgChart1"/>
    <dgm:cxn modelId="{E47D67E0-936B-4CD1-AF8C-7F41065E8E71}" type="presParOf" srcId="{09773D25-C816-4FD5-B4FA-574FAF482249}" destId="{C3FDC56A-4851-4F6F-B36E-86B742DE9FB0}" srcOrd="2" destOrd="0" presId="urn:microsoft.com/office/officeart/2005/8/layout/orgChart1"/>
    <dgm:cxn modelId="{AA367702-42E0-42A7-AC76-23585A5C5134}" type="presParOf" srcId="{09773D25-C816-4FD5-B4FA-574FAF482249}" destId="{D736F812-B3EA-4A9E-8EE7-626030F6084D}" srcOrd="3" destOrd="0" presId="urn:microsoft.com/office/officeart/2005/8/layout/orgChart1"/>
    <dgm:cxn modelId="{81F7C426-39D5-467B-8DE8-56AF1E10C870}" type="presParOf" srcId="{D736F812-B3EA-4A9E-8EE7-626030F6084D}" destId="{61A19F17-C07D-4EE9-BAF6-427E25C891E3}" srcOrd="0" destOrd="0" presId="urn:microsoft.com/office/officeart/2005/8/layout/orgChart1"/>
    <dgm:cxn modelId="{BE1AD0AC-9710-4974-B796-AC402BF8D353}" type="presParOf" srcId="{61A19F17-C07D-4EE9-BAF6-427E25C891E3}" destId="{1060555F-F2BC-456F-B21B-72F40D3DAFE3}" srcOrd="0" destOrd="0" presId="urn:microsoft.com/office/officeart/2005/8/layout/orgChart1"/>
    <dgm:cxn modelId="{8943A450-E6C1-4C3D-8F0C-E8E9F0431D55}" type="presParOf" srcId="{61A19F17-C07D-4EE9-BAF6-427E25C891E3}" destId="{13D69CA3-6897-49E4-8AD2-99BE339D47A8}" srcOrd="1" destOrd="0" presId="urn:microsoft.com/office/officeart/2005/8/layout/orgChart1"/>
    <dgm:cxn modelId="{5DCFCB1B-068F-456C-B9D8-11AC43EC683F}" type="presParOf" srcId="{D736F812-B3EA-4A9E-8EE7-626030F6084D}" destId="{AC4C9091-55A3-4DD3-B7A9-60BA51E8E9A1}" srcOrd="1" destOrd="0" presId="urn:microsoft.com/office/officeart/2005/8/layout/orgChart1"/>
    <dgm:cxn modelId="{59FD8209-171B-40BD-B27E-C35686B33669}" type="presParOf" srcId="{D736F812-B3EA-4A9E-8EE7-626030F6084D}" destId="{D1C82CC3-6BB9-4EC8-B784-A7467828D6DB}" srcOrd="2" destOrd="0" presId="urn:microsoft.com/office/officeart/2005/8/layout/orgChart1"/>
    <dgm:cxn modelId="{02251267-0372-47AD-B628-2BFCA824FC64}" type="presParOf" srcId="{09773D25-C816-4FD5-B4FA-574FAF482249}" destId="{74EACCD8-6918-4929-8834-0D27C947A8FA}" srcOrd="4" destOrd="0" presId="urn:microsoft.com/office/officeart/2005/8/layout/orgChart1"/>
    <dgm:cxn modelId="{EF6C45CF-EBC9-4DBB-A121-9A6CD1263B85}" type="presParOf" srcId="{09773D25-C816-4FD5-B4FA-574FAF482249}" destId="{AD2DE8BF-175E-4D3B-9AF4-BCF17DD147C9}" srcOrd="5" destOrd="0" presId="urn:microsoft.com/office/officeart/2005/8/layout/orgChart1"/>
    <dgm:cxn modelId="{446922FA-4120-4DF9-AA45-87A643ACCF39}" type="presParOf" srcId="{AD2DE8BF-175E-4D3B-9AF4-BCF17DD147C9}" destId="{38B92B5E-CA07-4CE7-94E5-72F3474028FB}" srcOrd="0" destOrd="0" presId="urn:microsoft.com/office/officeart/2005/8/layout/orgChart1"/>
    <dgm:cxn modelId="{3A262BE2-8EAE-4DD4-B972-9317F0720641}" type="presParOf" srcId="{38B92B5E-CA07-4CE7-94E5-72F3474028FB}" destId="{58CCC065-D124-4274-8E7D-00DAE9D54122}" srcOrd="0" destOrd="0" presId="urn:microsoft.com/office/officeart/2005/8/layout/orgChart1"/>
    <dgm:cxn modelId="{1E5A3E0B-2EEC-4588-AB78-8FB3C1730AA2}" type="presParOf" srcId="{38B92B5E-CA07-4CE7-94E5-72F3474028FB}" destId="{3BA8A254-CC14-4700-9B20-ACCB4C17BB6C}" srcOrd="1" destOrd="0" presId="urn:microsoft.com/office/officeart/2005/8/layout/orgChart1"/>
    <dgm:cxn modelId="{0240048B-AB41-4B32-A2A8-4F7833074394}" type="presParOf" srcId="{AD2DE8BF-175E-4D3B-9AF4-BCF17DD147C9}" destId="{D09187F8-0BD0-42F7-873F-9A37E78A2654}" srcOrd="1" destOrd="0" presId="urn:microsoft.com/office/officeart/2005/8/layout/orgChart1"/>
    <dgm:cxn modelId="{9FC8C8D4-200B-4616-BC34-95710F05273E}" type="presParOf" srcId="{AD2DE8BF-175E-4D3B-9AF4-BCF17DD147C9}" destId="{4A9F1C3A-AC14-48AD-99F1-737D1EE782A1}" srcOrd="2" destOrd="0" presId="urn:microsoft.com/office/officeart/2005/8/layout/orgChart1"/>
    <dgm:cxn modelId="{1D8EB193-7D38-4043-A8C3-F38F2BA173A1}" type="presParOf" srcId="{09773D25-C816-4FD5-B4FA-574FAF482249}" destId="{850578BD-64C7-4936-B9EC-8FD81C7715FE}" srcOrd="6" destOrd="0" presId="urn:microsoft.com/office/officeart/2005/8/layout/orgChart1"/>
    <dgm:cxn modelId="{8FDD7787-6339-46BA-88CD-701AFF71EEB6}" type="presParOf" srcId="{09773D25-C816-4FD5-B4FA-574FAF482249}" destId="{4614B8BD-1EC0-4593-85FA-24997A32B2EB}" srcOrd="7" destOrd="0" presId="urn:microsoft.com/office/officeart/2005/8/layout/orgChart1"/>
    <dgm:cxn modelId="{F629D09E-C25F-4EB7-9778-FFC212B23C42}" type="presParOf" srcId="{4614B8BD-1EC0-4593-85FA-24997A32B2EB}" destId="{07D606BB-7874-4758-A294-F57253C66388}" srcOrd="0" destOrd="0" presId="urn:microsoft.com/office/officeart/2005/8/layout/orgChart1"/>
    <dgm:cxn modelId="{169AE9C8-8EC7-4EB5-96C6-8C47E8041547}" type="presParOf" srcId="{07D606BB-7874-4758-A294-F57253C66388}" destId="{57D11D5C-64B0-4D7C-BC68-AF87AD999549}" srcOrd="0" destOrd="0" presId="urn:microsoft.com/office/officeart/2005/8/layout/orgChart1"/>
    <dgm:cxn modelId="{C9E6F042-82A0-48AD-80B2-9BCB050CF306}" type="presParOf" srcId="{07D606BB-7874-4758-A294-F57253C66388}" destId="{1140D69C-2F3A-436C-8B22-E882BC8BF2BF}" srcOrd="1" destOrd="0" presId="urn:microsoft.com/office/officeart/2005/8/layout/orgChart1"/>
    <dgm:cxn modelId="{218DBDB8-7339-4D7A-A8D5-508C073C66CB}" type="presParOf" srcId="{4614B8BD-1EC0-4593-85FA-24997A32B2EB}" destId="{F53440C8-AE3B-4A09-9076-CD7DD22EC6C5}" srcOrd="1" destOrd="0" presId="urn:microsoft.com/office/officeart/2005/8/layout/orgChart1"/>
    <dgm:cxn modelId="{4E23F44E-20C5-4CF6-9391-8DCB6AE8265F}" type="presParOf" srcId="{4614B8BD-1EC0-4593-85FA-24997A32B2EB}" destId="{163C8D4D-82E6-461D-9C41-F6DF940182F0}" srcOrd="2" destOrd="0" presId="urn:microsoft.com/office/officeart/2005/8/layout/orgChart1"/>
  </dgm:cxnLst>
  <dgm:bg>
    <a:solidFill>
      <a:schemeClr val="accent4">
        <a:lumMod val="20000"/>
        <a:lumOff val="80000"/>
      </a:schemeClr>
    </a:solidFill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81A870-E56E-4487-B28B-698DEC688948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F46BB67-29C1-458B-B049-AAD9C5553302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Организация познавательной деятельности учащихся на уроке</a:t>
          </a:r>
          <a:endParaRPr lang="ru-RU" dirty="0"/>
        </a:p>
      </dgm:t>
    </dgm:pt>
    <dgm:pt modelId="{7E8BF16C-6D33-40F6-B92E-25B1E24849CE}" type="parTrans" cxnId="{3B32D766-C588-41FE-BCC1-4466277CD423}">
      <dgm:prSet/>
      <dgm:spPr/>
      <dgm:t>
        <a:bodyPr/>
        <a:lstStyle/>
        <a:p>
          <a:endParaRPr lang="ru-RU"/>
        </a:p>
      </dgm:t>
    </dgm:pt>
    <dgm:pt modelId="{0D8EAD6E-67F0-4D4C-81A7-4E6003A7589C}" type="sibTrans" cxnId="{3B32D766-C588-41FE-BCC1-4466277CD423}">
      <dgm:prSet/>
      <dgm:spPr/>
      <dgm:t>
        <a:bodyPr/>
        <a:lstStyle/>
        <a:p>
          <a:endParaRPr lang="ru-RU"/>
        </a:p>
      </dgm:t>
    </dgm:pt>
    <dgm:pt modelId="{6FC11E47-DED4-43F8-AFF5-C57BC8646BF2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Мотивация обучения</a:t>
          </a:r>
          <a:endParaRPr lang="ru-RU" dirty="0"/>
        </a:p>
      </dgm:t>
    </dgm:pt>
    <dgm:pt modelId="{1CEB1CBF-6CEF-40D3-B2B3-D4FFCD89DB93}" type="parTrans" cxnId="{FB4D41EE-ED59-4298-A39F-2A04335A79DF}">
      <dgm:prSet/>
      <dgm:spPr/>
      <dgm:t>
        <a:bodyPr/>
        <a:lstStyle/>
        <a:p>
          <a:endParaRPr lang="ru-RU"/>
        </a:p>
      </dgm:t>
    </dgm:pt>
    <dgm:pt modelId="{32A700BD-0620-4DF3-8340-2E217A2B5871}" type="sibTrans" cxnId="{FB4D41EE-ED59-4298-A39F-2A04335A79DF}">
      <dgm:prSet/>
      <dgm:spPr/>
      <dgm:t>
        <a:bodyPr/>
        <a:lstStyle/>
        <a:p>
          <a:endParaRPr lang="ru-RU"/>
        </a:p>
      </dgm:t>
    </dgm:pt>
    <dgm:pt modelId="{B031CC0C-774C-49D8-B685-08E686F47B70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Передача учебной информации</a:t>
          </a:r>
          <a:endParaRPr lang="ru-RU" dirty="0"/>
        </a:p>
      </dgm:t>
    </dgm:pt>
    <dgm:pt modelId="{1F72B21C-995A-4180-849F-BCD760B48752}" type="parTrans" cxnId="{28C227DB-44F8-4181-AFF6-2639C8E36C82}">
      <dgm:prSet/>
      <dgm:spPr/>
      <dgm:t>
        <a:bodyPr/>
        <a:lstStyle/>
        <a:p>
          <a:endParaRPr lang="ru-RU"/>
        </a:p>
      </dgm:t>
    </dgm:pt>
    <dgm:pt modelId="{E29DCA31-E65A-429E-9356-A6AF87B05D34}" type="sibTrans" cxnId="{28C227DB-44F8-4181-AFF6-2639C8E36C82}">
      <dgm:prSet/>
      <dgm:spPr/>
      <dgm:t>
        <a:bodyPr/>
        <a:lstStyle/>
        <a:p>
          <a:endParaRPr lang="ru-RU"/>
        </a:p>
      </dgm:t>
    </dgm:pt>
    <dgm:pt modelId="{3D624F6C-62AD-431D-81B6-CAF6EBDC06B6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Организация самостоятельной деятельности учащихся</a:t>
          </a:r>
          <a:endParaRPr lang="ru-RU" dirty="0"/>
        </a:p>
      </dgm:t>
    </dgm:pt>
    <dgm:pt modelId="{10A11BFC-768E-47A9-9D79-56ACF7344A87}" type="parTrans" cxnId="{65872285-D2C0-4897-932C-0359899859A9}">
      <dgm:prSet/>
      <dgm:spPr/>
      <dgm:t>
        <a:bodyPr/>
        <a:lstStyle/>
        <a:p>
          <a:endParaRPr lang="ru-RU"/>
        </a:p>
      </dgm:t>
    </dgm:pt>
    <dgm:pt modelId="{105A3C57-C321-4504-8913-17623E3B1539}" type="sibTrans" cxnId="{65872285-D2C0-4897-932C-0359899859A9}">
      <dgm:prSet/>
      <dgm:spPr/>
      <dgm:t>
        <a:bodyPr/>
        <a:lstStyle/>
        <a:p>
          <a:endParaRPr lang="ru-RU"/>
        </a:p>
      </dgm:t>
    </dgm:pt>
    <dgm:pt modelId="{7FF7099B-CF49-444C-8FFB-82D9DDABDBFE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Самостоятельное приобретение знаний и умений</a:t>
          </a:r>
          <a:endParaRPr lang="ru-RU" dirty="0"/>
        </a:p>
      </dgm:t>
    </dgm:pt>
    <dgm:pt modelId="{791146BA-68F8-46F3-B6BE-778BE7F5F2DA}" type="parTrans" cxnId="{3D82AE6A-5B88-49B2-9969-B5C4D8682252}">
      <dgm:prSet/>
      <dgm:spPr/>
      <dgm:t>
        <a:bodyPr/>
        <a:lstStyle/>
        <a:p>
          <a:endParaRPr lang="ru-RU"/>
        </a:p>
      </dgm:t>
    </dgm:pt>
    <dgm:pt modelId="{00CD983C-B886-4BEF-8DF1-F0EAEFE45AB6}" type="sibTrans" cxnId="{3D82AE6A-5B88-49B2-9969-B5C4D8682252}">
      <dgm:prSet/>
      <dgm:spPr/>
      <dgm:t>
        <a:bodyPr/>
        <a:lstStyle/>
        <a:p>
          <a:endParaRPr lang="ru-RU"/>
        </a:p>
      </dgm:t>
    </dgm:pt>
    <dgm:pt modelId="{7E9B0ACC-224C-4500-9167-00189044E5B2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Подготовка докладов, сообщений</a:t>
          </a:r>
          <a:endParaRPr lang="ru-RU" dirty="0"/>
        </a:p>
      </dgm:t>
    </dgm:pt>
    <dgm:pt modelId="{941B5CAE-25EE-4D8A-AC7A-D127B752B7EC}" type="parTrans" cxnId="{D2980891-2DCE-450C-B605-20AEA886EBA7}">
      <dgm:prSet/>
      <dgm:spPr/>
      <dgm:t>
        <a:bodyPr/>
        <a:lstStyle/>
        <a:p>
          <a:endParaRPr lang="ru-RU"/>
        </a:p>
      </dgm:t>
    </dgm:pt>
    <dgm:pt modelId="{791B99ED-2643-4D87-ABC9-FA0D7A48694C}" type="sibTrans" cxnId="{D2980891-2DCE-450C-B605-20AEA886EBA7}">
      <dgm:prSet/>
      <dgm:spPr/>
      <dgm:t>
        <a:bodyPr/>
        <a:lstStyle/>
        <a:p>
          <a:endParaRPr lang="ru-RU"/>
        </a:p>
      </dgm:t>
    </dgm:pt>
    <dgm:pt modelId="{319D5D3E-8F74-443B-98AB-68F5A55A9985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Демонстрация наглядных материалов</a:t>
          </a:r>
          <a:endParaRPr lang="ru-RU" dirty="0"/>
        </a:p>
      </dgm:t>
    </dgm:pt>
    <dgm:pt modelId="{7A44555B-438F-485B-A1C2-E813354A7FCB}" type="parTrans" cxnId="{86FD6782-E2E5-49C8-956D-35EEAA13E9D2}">
      <dgm:prSet/>
      <dgm:spPr/>
      <dgm:t>
        <a:bodyPr/>
        <a:lstStyle/>
        <a:p>
          <a:endParaRPr lang="ru-RU"/>
        </a:p>
      </dgm:t>
    </dgm:pt>
    <dgm:pt modelId="{78A88643-0A05-4088-8209-4FA80A2D5E5A}" type="sibTrans" cxnId="{86FD6782-E2E5-49C8-956D-35EEAA13E9D2}">
      <dgm:prSet/>
      <dgm:spPr/>
      <dgm:t>
        <a:bodyPr/>
        <a:lstStyle/>
        <a:p>
          <a:endParaRPr lang="ru-RU"/>
        </a:p>
      </dgm:t>
    </dgm:pt>
    <dgm:pt modelId="{190FBB29-ADE4-4FB9-A144-3833311A7E2F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Показ, сопоставление процессов и явлений</a:t>
          </a:r>
          <a:endParaRPr lang="ru-RU" dirty="0"/>
        </a:p>
      </dgm:t>
    </dgm:pt>
    <dgm:pt modelId="{E49FAC72-2C4A-4A64-8080-2877A2D6E587}" type="parTrans" cxnId="{7D4E1DA5-118A-4DB8-9DA3-FD97E05F3CB5}">
      <dgm:prSet/>
      <dgm:spPr/>
      <dgm:t>
        <a:bodyPr/>
        <a:lstStyle/>
        <a:p>
          <a:endParaRPr lang="ru-RU"/>
        </a:p>
      </dgm:t>
    </dgm:pt>
    <dgm:pt modelId="{55552FD2-CC84-4898-A155-949AED0852AD}" type="sibTrans" cxnId="{7D4E1DA5-118A-4DB8-9DA3-FD97E05F3CB5}">
      <dgm:prSet/>
      <dgm:spPr/>
      <dgm:t>
        <a:bodyPr/>
        <a:lstStyle/>
        <a:p>
          <a:endParaRPr lang="ru-RU"/>
        </a:p>
      </dgm:t>
    </dgm:pt>
    <dgm:pt modelId="{187C9B8A-E8C0-44E2-9CC2-50D57D155FB5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Осуществление дифференцированного подхода</a:t>
          </a:r>
          <a:endParaRPr lang="ru-RU" dirty="0"/>
        </a:p>
      </dgm:t>
    </dgm:pt>
    <dgm:pt modelId="{611DCCD1-481D-4C87-B446-CA8A427B1E01}" type="parTrans" cxnId="{DFA3604D-1223-4176-9AAC-90A122243118}">
      <dgm:prSet/>
      <dgm:spPr/>
      <dgm:t>
        <a:bodyPr/>
        <a:lstStyle/>
        <a:p>
          <a:endParaRPr lang="ru-RU"/>
        </a:p>
      </dgm:t>
    </dgm:pt>
    <dgm:pt modelId="{CE87224E-74AB-49AF-A93A-145961AB478B}" type="sibTrans" cxnId="{DFA3604D-1223-4176-9AAC-90A122243118}">
      <dgm:prSet/>
      <dgm:spPr/>
      <dgm:t>
        <a:bodyPr/>
        <a:lstStyle/>
        <a:p>
          <a:endParaRPr lang="ru-RU"/>
        </a:p>
      </dgm:t>
    </dgm:pt>
    <dgm:pt modelId="{6D9DE3B1-7DE4-474D-BDB2-8A160544DB4A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Углубление знаний</a:t>
          </a:r>
          <a:endParaRPr lang="ru-RU" dirty="0"/>
        </a:p>
      </dgm:t>
    </dgm:pt>
    <dgm:pt modelId="{1D77A28A-E77A-4838-80C1-F32B44876419}" type="parTrans" cxnId="{2FC83EC5-E902-403B-99BB-2FEF4AAB16AF}">
      <dgm:prSet/>
      <dgm:spPr/>
      <dgm:t>
        <a:bodyPr/>
        <a:lstStyle/>
        <a:p>
          <a:endParaRPr lang="ru-RU"/>
        </a:p>
      </dgm:t>
    </dgm:pt>
    <dgm:pt modelId="{36D9B702-D36C-4164-8152-8FFB2231911D}" type="sibTrans" cxnId="{2FC83EC5-E902-403B-99BB-2FEF4AAB16AF}">
      <dgm:prSet/>
      <dgm:spPr/>
      <dgm:t>
        <a:bodyPr/>
        <a:lstStyle/>
        <a:p>
          <a:endParaRPr lang="ru-RU"/>
        </a:p>
      </dgm:t>
    </dgm:pt>
    <dgm:pt modelId="{3614B912-C25C-412A-B72F-E29F77A24A0C}" type="pres">
      <dgm:prSet presAssocID="{6181A870-E56E-4487-B28B-698DEC68894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8F00D77-76EB-44AD-99F1-5AD7B675C199}" type="pres">
      <dgm:prSet presAssocID="{BF46BB67-29C1-458B-B049-AAD9C5553302}" presName="root" presStyleCnt="0"/>
      <dgm:spPr/>
    </dgm:pt>
    <dgm:pt modelId="{A532893C-F353-47DC-8B36-FB890EABC653}" type="pres">
      <dgm:prSet presAssocID="{BF46BB67-29C1-458B-B049-AAD9C5553302}" presName="rootComposite" presStyleCnt="0"/>
      <dgm:spPr/>
    </dgm:pt>
    <dgm:pt modelId="{F488FEEB-A607-48FC-9EE1-D9FE26B65141}" type="pres">
      <dgm:prSet presAssocID="{BF46BB67-29C1-458B-B049-AAD9C5553302}" presName="rootText" presStyleLbl="node1" presStyleIdx="0" presStyleCnt="2" custScaleX="233188" custLinFactNeighborX="941" custLinFactNeighborY="-51"/>
      <dgm:spPr/>
      <dgm:t>
        <a:bodyPr/>
        <a:lstStyle/>
        <a:p>
          <a:endParaRPr lang="ru-RU"/>
        </a:p>
      </dgm:t>
    </dgm:pt>
    <dgm:pt modelId="{17357B3B-011A-4542-BDD5-1FFC2FAFB090}" type="pres">
      <dgm:prSet presAssocID="{BF46BB67-29C1-458B-B049-AAD9C5553302}" presName="rootConnector" presStyleLbl="node1" presStyleIdx="0" presStyleCnt="2"/>
      <dgm:spPr/>
      <dgm:t>
        <a:bodyPr/>
        <a:lstStyle/>
        <a:p>
          <a:endParaRPr lang="ru-RU"/>
        </a:p>
      </dgm:t>
    </dgm:pt>
    <dgm:pt modelId="{AA3A6431-6799-49F3-AA14-94583C651575}" type="pres">
      <dgm:prSet presAssocID="{BF46BB67-29C1-458B-B049-AAD9C5553302}" presName="childShape" presStyleCnt="0"/>
      <dgm:spPr/>
    </dgm:pt>
    <dgm:pt modelId="{28485E18-7C87-4D01-AC42-D4681A6D1A12}" type="pres">
      <dgm:prSet presAssocID="{1CEB1CBF-6CEF-40D3-B2B3-D4FFCD89DB93}" presName="Name13" presStyleLbl="parChTrans1D2" presStyleIdx="0" presStyleCnt="8"/>
      <dgm:spPr/>
      <dgm:t>
        <a:bodyPr/>
        <a:lstStyle/>
        <a:p>
          <a:endParaRPr lang="ru-RU"/>
        </a:p>
      </dgm:t>
    </dgm:pt>
    <dgm:pt modelId="{31D4AA87-E340-4F00-89F9-9E7807D20FDD}" type="pres">
      <dgm:prSet presAssocID="{6FC11E47-DED4-43F8-AFF5-C57BC8646BF2}" presName="childText" presStyleLbl="bgAcc1" presStyleIdx="0" presStyleCnt="8" custScaleX="149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8AA47-5F4E-44B0-B974-1C462841BC6E}" type="pres">
      <dgm:prSet presAssocID="{1F72B21C-995A-4180-849F-BCD760B48752}" presName="Name13" presStyleLbl="parChTrans1D2" presStyleIdx="1" presStyleCnt="8"/>
      <dgm:spPr/>
      <dgm:t>
        <a:bodyPr/>
        <a:lstStyle/>
        <a:p>
          <a:endParaRPr lang="ru-RU"/>
        </a:p>
      </dgm:t>
    </dgm:pt>
    <dgm:pt modelId="{7E1ACE65-7D33-4532-946B-2D12CAC2AC00}" type="pres">
      <dgm:prSet presAssocID="{B031CC0C-774C-49D8-B685-08E686F47B70}" presName="childText" presStyleLbl="bgAcc1" presStyleIdx="1" presStyleCnt="8" custScaleX="158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5B06B8-19DD-47F3-A68A-FBA201BF0DAB}" type="pres">
      <dgm:prSet presAssocID="{7A44555B-438F-485B-A1C2-E813354A7FCB}" presName="Name13" presStyleLbl="parChTrans1D2" presStyleIdx="2" presStyleCnt="8"/>
      <dgm:spPr/>
      <dgm:t>
        <a:bodyPr/>
        <a:lstStyle/>
        <a:p>
          <a:endParaRPr lang="ru-RU"/>
        </a:p>
      </dgm:t>
    </dgm:pt>
    <dgm:pt modelId="{40F7E928-DA50-4E7B-8616-89AAA383A02C}" type="pres">
      <dgm:prSet presAssocID="{319D5D3E-8F74-443B-98AB-68F5A55A9985}" presName="childText" presStyleLbl="bgAcc1" presStyleIdx="2" presStyleCnt="8" custScaleX="1608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2719D0-1533-487D-8FFC-854354CEB108}" type="pres">
      <dgm:prSet presAssocID="{E49FAC72-2C4A-4A64-8080-2877A2D6E587}" presName="Name13" presStyleLbl="parChTrans1D2" presStyleIdx="3" presStyleCnt="8"/>
      <dgm:spPr/>
      <dgm:t>
        <a:bodyPr/>
        <a:lstStyle/>
        <a:p>
          <a:endParaRPr lang="ru-RU"/>
        </a:p>
      </dgm:t>
    </dgm:pt>
    <dgm:pt modelId="{F5F3DF1C-AE2D-4C58-92CD-B2FA43CB69A6}" type="pres">
      <dgm:prSet presAssocID="{190FBB29-ADE4-4FB9-A144-3833311A7E2F}" presName="childText" presStyleLbl="bgAcc1" presStyleIdx="3" presStyleCnt="8" custScaleX="158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E89CD6-FB85-4750-AC49-4E3667A31547}" type="pres">
      <dgm:prSet presAssocID="{3D624F6C-62AD-431D-81B6-CAF6EBDC06B6}" presName="root" presStyleCnt="0"/>
      <dgm:spPr/>
    </dgm:pt>
    <dgm:pt modelId="{370940DF-5501-4B49-B331-05D2F5D5BBF6}" type="pres">
      <dgm:prSet presAssocID="{3D624F6C-62AD-431D-81B6-CAF6EBDC06B6}" presName="rootComposite" presStyleCnt="0"/>
      <dgm:spPr/>
    </dgm:pt>
    <dgm:pt modelId="{10EE1383-0272-4711-AEDF-FEC6A6771EFE}" type="pres">
      <dgm:prSet presAssocID="{3D624F6C-62AD-431D-81B6-CAF6EBDC06B6}" presName="rootText" presStyleLbl="node1" presStyleIdx="1" presStyleCnt="2" custScaleX="235028"/>
      <dgm:spPr/>
      <dgm:t>
        <a:bodyPr/>
        <a:lstStyle/>
        <a:p>
          <a:endParaRPr lang="ru-RU"/>
        </a:p>
      </dgm:t>
    </dgm:pt>
    <dgm:pt modelId="{ECADFB02-8BC0-4E55-AC55-33375955200A}" type="pres">
      <dgm:prSet presAssocID="{3D624F6C-62AD-431D-81B6-CAF6EBDC06B6}" presName="rootConnector" presStyleLbl="node1" presStyleIdx="1" presStyleCnt="2"/>
      <dgm:spPr/>
      <dgm:t>
        <a:bodyPr/>
        <a:lstStyle/>
        <a:p>
          <a:endParaRPr lang="ru-RU"/>
        </a:p>
      </dgm:t>
    </dgm:pt>
    <dgm:pt modelId="{19A8995B-2883-4459-AE25-D0D020FCC905}" type="pres">
      <dgm:prSet presAssocID="{3D624F6C-62AD-431D-81B6-CAF6EBDC06B6}" presName="childShape" presStyleCnt="0"/>
      <dgm:spPr/>
    </dgm:pt>
    <dgm:pt modelId="{582FFB29-01B6-4DA7-90A4-C44504758591}" type="pres">
      <dgm:prSet presAssocID="{791146BA-68F8-46F3-B6BE-778BE7F5F2DA}" presName="Name13" presStyleLbl="parChTrans1D2" presStyleIdx="4" presStyleCnt="8"/>
      <dgm:spPr/>
      <dgm:t>
        <a:bodyPr/>
        <a:lstStyle/>
        <a:p>
          <a:endParaRPr lang="ru-RU"/>
        </a:p>
      </dgm:t>
    </dgm:pt>
    <dgm:pt modelId="{8D8834D9-130E-409F-9CF3-A18815A22F1E}" type="pres">
      <dgm:prSet presAssocID="{7FF7099B-CF49-444C-8FFB-82D9DDABDBFE}" presName="childText" presStyleLbl="bgAcc1" presStyleIdx="4" presStyleCnt="8" custScaleX="2350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35BD45-2F9F-4C3D-8C21-C98815D1E134}" type="pres">
      <dgm:prSet presAssocID="{941B5CAE-25EE-4D8A-AC7A-D127B752B7EC}" presName="Name13" presStyleLbl="parChTrans1D2" presStyleIdx="5" presStyleCnt="8"/>
      <dgm:spPr/>
      <dgm:t>
        <a:bodyPr/>
        <a:lstStyle/>
        <a:p>
          <a:endParaRPr lang="ru-RU"/>
        </a:p>
      </dgm:t>
    </dgm:pt>
    <dgm:pt modelId="{4C2CFFF0-FD37-4D08-96C7-782301720F55}" type="pres">
      <dgm:prSet presAssocID="{7E9B0ACC-224C-4500-9167-00189044E5B2}" presName="childText" presStyleLbl="bgAcc1" presStyleIdx="5" presStyleCnt="8" custScaleX="2233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B78126-E358-40CC-973A-5E4762F28EB1}" type="pres">
      <dgm:prSet presAssocID="{611DCCD1-481D-4C87-B446-CA8A427B1E01}" presName="Name13" presStyleLbl="parChTrans1D2" presStyleIdx="6" presStyleCnt="8"/>
      <dgm:spPr/>
      <dgm:t>
        <a:bodyPr/>
        <a:lstStyle/>
        <a:p>
          <a:endParaRPr lang="ru-RU"/>
        </a:p>
      </dgm:t>
    </dgm:pt>
    <dgm:pt modelId="{C409780E-66F3-45BD-9BB2-D859EAC03750}" type="pres">
      <dgm:prSet presAssocID="{187C9B8A-E8C0-44E2-9CC2-50D57D155FB5}" presName="childText" presStyleLbl="bgAcc1" presStyleIdx="6" presStyleCnt="8" custScaleX="2233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151680-6783-4387-B21E-C875BE4B3842}" type="pres">
      <dgm:prSet presAssocID="{1D77A28A-E77A-4838-80C1-F32B44876419}" presName="Name13" presStyleLbl="parChTrans1D2" presStyleIdx="7" presStyleCnt="8"/>
      <dgm:spPr/>
      <dgm:t>
        <a:bodyPr/>
        <a:lstStyle/>
        <a:p>
          <a:endParaRPr lang="ru-RU"/>
        </a:p>
      </dgm:t>
    </dgm:pt>
    <dgm:pt modelId="{219EE7CC-6DA4-4EB2-88C9-688C6D9C63DD}" type="pres">
      <dgm:prSet presAssocID="{6D9DE3B1-7DE4-474D-BDB2-8A160544DB4A}" presName="childText" presStyleLbl="bgAcc1" presStyleIdx="7" presStyleCnt="8" custScaleX="228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C83EC5-E902-403B-99BB-2FEF4AAB16AF}" srcId="{3D624F6C-62AD-431D-81B6-CAF6EBDC06B6}" destId="{6D9DE3B1-7DE4-474D-BDB2-8A160544DB4A}" srcOrd="3" destOrd="0" parTransId="{1D77A28A-E77A-4838-80C1-F32B44876419}" sibTransId="{36D9B702-D36C-4164-8152-8FFB2231911D}"/>
    <dgm:cxn modelId="{15FCA88C-35B9-48A1-A56B-F4B7FBE16585}" type="presOf" srcId="{7FF7099B-CF49-444C-8FFB-82D9DDABDBFE}" destId="{8D8834D9-130E-409F-9CF3-A18815A22F1E}" srcOrd="0" destOrd="0" presId="urn:microsoft.com/office/officeart/2005/8/layout/hierarchy3"/>
    <dgm:cxn modelId="{FB4D41EE-ED59-4298-A39F-2A04335A79DF}" srcId="{BF46BB67-29C1-458B-B049-AAD9C5553302}" destId="{6FC11E47-DED4-43F8-AFF5-C57BC8646BF2}" srcOrd="0" destOrd="0" parTransId="{1CEB1CBF-6CEF-40D3-B2B3-D4FFCD89DB93}" sibTransId="{32A700BD-0620-4DF3-8340-2E217A2B5871}"/>
    <dgm:cxn modelId="{3B32D766-C588-41FE-BCC1-4466277CD423}" srcId="{6181A870-E56E-4487-B28B-698DEC688948}" destId="{BF46BB67-29C1-458B-B049-AAD9C5553302}" srcOrd="0" destOrd="0" parTransId="{7E8BF16C-6D33-40F6-B92E-25B1E24849CE}" sibTransId="{0D8EAD6E-67F0-4D4C-81A7-4E6003A7589C}"/>
    <dgm:cxn modelId="{1C059A09-EDD4-4A81-946D-91B0FBD84B84}" type="presOf" srcId="{611DCCD1-481D-4C87-B446-CA8A427B1E01}" destId="{BDB78126-E358-40CC-973A-5E4762F28EB1}" srcOrd="0" destOrd="0" presId="urn:microsoft.com/office/officeart/2005/8/layout/hierarchy3"/>
    <dgm:cxn modelId="{53558AFB-BD07-4746-AC7D-BEE80FC6B589}" type="presOf" srcId="{791146BA-68F8-46F3-B6BE-778BE7F5F2DA}" destId="{582FFB29-01B6-4DA7-90A4-C44504758591}" srcOrd="0" destOrd="0" presId="urn:microsoft.com/office/officeart/2005/8/layout/hierarchy3"/>
    <dgm:cxn modelId="{5B7D2694-8218-4292-BE1E-C0C45284F00A}" type="presOf" srcId="{E49FAC72-2C4A-4A64-8080-2877A2D6E587}" destId="{612719D0-1533-487D-8FFC-854354CEB108}" srcOrd="0" destOrd="0" presId="urn:microsoft.com/office/officeart/2005/8/layout/hierarchy3"/>
    <dgm:cxn modelId="{D2980891-2DCE-450C-B605-20AEA886EBA7}" srcId="{3D624F6C-62AD-431D-81B6-CAF6EBDC06B6}" destId="{7E9B0ACC-224C-4500-9167-00189044E5B2}" srcOrd="1" destOrd="0" parTransId="{941B5CAE-25EE-4D8A-AC7A-D127B752B7EC}" sibTransId="{791B99ED-2643-4D87-ABC9-FA0D7A48694C}"/>
    <dgm:cxn modelId="{74933652-A9E2-43DF-B94D-8733B3B8BDC6}" type="presOf" srcId="{1D77A28A-E77A-4838-80C1-F32B44876419}" destId="{74151680-6783-4387-B21E-C875BE4B3842}" srcOrd="0" destOrd="0" presId="urn:microsoft.com/office/officeart/2005/8/layout/hierarchy3"/>
    <dgm:cxn modelId="{CC1943A6-60C1-4A6A-ABF6-113AA91D9D12}" type="presOf" srcId="{1F72B21C-995A-4180-849F-BCD760B48752}" destId="{A018AA47-5F4E-44B0-B974-1C462841BC6E}" srcOrd="0" destOrd="0" presId="urn:microsoft.com/office/officeart/2005/8/layout/hierarchy3"/>
    <dgm:cxn modelId="{7D4E1DA5-118A-4DB8-9DA3-FD97E05F3CB5}" srcId="{BF46BB67-29C1-458B-B049-AAD9C5553302}" destId="{190FBB29-ADE4-4FB9-A144-3833311A7E2F}" srcOrd="3" destOrd="0" parTransId="{E49FAC72-2C4A-4A64-8080-2877A2D6E587}" sibTransId="{55552FD2-CC84-4898-A155-949AED0852AD}"/>
    <dgm:cxn modelId="{DFA3604D-1223-4176-9AAC-90A122243118}" srcId="{3D624F6C-62AD-431D-81B6-CAF6EBDC06B6}" destId="{187C9B8A-E8C0-44E2-9CC2-50D57D155FB5}" srcOrd="2" destOrd="0" parTransId="{611DCCD1-481D-4C87-B446-CA8A427B1E01}" sibTransId="{CE87224E-74AB-49AF-A93A-145961AB478B}"/>
    <dgm:cxn modelId="{8807F355-E78A-4A2A-9988-4681611A136B}" type="presOf" srcId="{3D624F6C-62AD-431D-81B6-CAF6EBDC06B6}" destId="{10EE1383-0272-4711-AEDF-FEC6A6771EFE}" srcOrd="0" destOrd="0" presId="urn:microsoft.com/office/officeart/2005/8/layout/hierarchy3"/>
    <dgm:cxn modelId="{3D82AE6A-5B88-49B2-9969-B5C4D8682252}" srcId="{3D624F6C-62AD-431D-81B6-CAF6EBDC06B6}" destId="{7FF7099B-CF49-444C-8FFB-82D9DDABDBFE}" srcOrd="0" destOrd="0" parTransId="{791146BA-68F8-46F3-B6BE-778BE7F5F2DA}" sibTransId="{00CD983C-B886-4BEF-8DF1-F0EAEFE45AB6}"/>
    <dgm:cxn modelId="{916125EC-9935-4E5C-98D6-711A0D0F87ED}" type="presOf" srcId="{7A44555B-438F-485B-A1C2-E813354A7FCB}" destId="{CF5B06B8-19DD-47F3-A68A-FBA201BF0DAB}" srcOrd="0" destOrd="0" presId="urn:microsoft.com/office/officeart/2005/8/layout/hierarchy3"/>
    <dgm:cxn modelId="{1BA59AAF-25A8-4E19-8A15-74762EE67FEE}" type="presOf" srcId="{6D9DE3B1-7DE4-474D-BDB2-8A160544DB4A}" destId="{219EE7CC-6DA4-4EB2-88C9-688C6D9C63DD}" srcOrd="0" destOrd="0" presId="urn:microsoft.com/office/officeart/2005/8/layout/hierarchy3"/>
    <dgm:cxn modelId="{C564BB73-209B-4390-9213-41238D2D4746}" type="presOf" srcId="{190FBB29-ADE4-4FB9-A144-3833311A7E2F}" destId="{F5F3DF1C-AE2D-4C58-92CD-B2FA43CB69A6}" srcOrd="0" destOrd="0" presId="urn:microsoft.com/office/officeart/2005/8/layout/hierarchy3"/>
    <dgm:cxn modelId="{28C227DB-44F8-4181-AFF6-2639C8E36C82}" srcId="{BF46BB67-29C1-458B-B049-AAD9C5553302}" destId="{B031CC0C-774C-49D8-B685-08E686F47B70}" srcOrd="1" destOrd="0" parTransId="{1F72B21C-995A-4180-849F-BCD760B48752}" sibTransId="{E29DCA31-E65A-429E-9356-A6AF87B05D34}"/>
    <dgm:cxn modelId="{9571510D-3B79-4291-89E0-DA681876D4C6}" type="presOf" srcId="{941B5CAE-25EE-4D8A-AC7A-D127B752B7EC}" destId="{BD35BD45-2F9F-4C3D-8C21-C98815D1E134}" srcOrd="0" destOrd="0" presId="urn:microsoft.com/office/officeart/2005/8/layout/hierarchy3"/>
    <dgm:cxn modelId="{5041BBDC-4B50-4CFE-B369-C3474472240B}" type="presOf" srcId="{319D5D3E-8F74-443B-98AB-68F5A55A9985}" destId="{40F7E928-DA50-4E7B-8616-89AAA383A02C}" srcOrd="0" destOrd="0" presId="urn:microsoft.com/office/officeart/2005/8/layout/hierarchy3"/>
    <dgm:cxn modelId="{D37FE52F-D33E-4F23-B7B4-2A3326F69DE0}" type="presOf" srcId="{3D624F6C-62AD-431D-81B6-CAF6EBDC06B6}" destId="{ECADFB02-8BC0-4E55-AC55-33375955200A}" srcOrd="1" destOrd="0" presId="urn:microsoft.com/office/officeart/2005/8/layout/hierarchy3"/>
    <dgm:cxn modelId="{85EFED0D-0CE2-4BEF-9BF8-E316DEDF37F0}" type="presOf" srcId="{187C9B8A-E8C0-44E2-9CC2-50D57D155FB5}" destId="{C409780E-66F3-45BD-9BB2-D859EAC03750}" srcOrd="0" destOrd="0" presId="urn:microsoft.com/office/officeart/2005/8/layout/hierarchy3"/>
    <dgm:cxn modelId="{5661D212-4AAB-475A-A00A-ADBC8241AD4C}" type="presOf" srcId="{1CEB1CBF-6CEF-40D3-B2B3-D4FFCD89DB93}" destId="{28485E18-7C87-4D01-AC42-D4681A6D1A12}" srcOrd="0" destOrd="0" presId="urn:microsoft.com/office/officeart/2005/8/layout/hierarchy3"/>
    <dgm:cxn modelId="{86FD6782-E2E5-49C8-956D-35EEAA13E9D2}" srcId="{BF46BB67-29C1-458B-B049-AAD9C5553302}" destId="{319D5D3E-8F74-443B-98AB-68F5A55A9985}" srcOrd="2" destOrd="0" parTransId="{7A44555B-438F-485B-A1C2-E813354A7FCB}" sibTransId="{78A88643-0A05-4088-8209-4FA80A2D5E5A}"/>
    <dgm:cxn modelId="{65872285-D2C0-4897-932C-0359899859A9}" srcId="{6181A870-E56E-4487-B28B-698DEC688948}" destId="{3D624F6C-62AD-431D-81B6-CAF6EBDC06B6}" srcOrd="1" destOrd="0" parTransId="{10A11BFC-768E-47A9-9D79-56ACF7344A87}" sibTransId="{105A3C57-C321-4504-8913-17623E3B1539}"/>
    <dgm:cxn modelId="{15B93172-CDE0-4F9C-91F2-692BB506C3FC}" type="presOf" srcId="{BF46BB67-29C1-458B-B049-AAD9C5553302}" destId="{17357B3B-011A-4542-BDD5-1FFC2FAFB090}" srcOrd="1" destOrd="0" presId="urn:microsoft.com/office/officeart/2005/8/layout/hierarchy3"/>
    <dgm:cxn modelId="{3A17B8DE-F47B-412B-9AEF-78B3FF26CF25}" type="presOf" srcId="{7E9B0ACC-224C-4500-9167-00189044E5B2}" destId="{4C2CFFF0-FD37-4D08-96C7-782301720F55}" srcOrd="0" destOrd="0" presId="urn:microsoft.com/office/officeart/2005/8/layout/hierarchy3"/>
    <dgm:cxn modelId="{70EF5109-CE42-4C97-9AEA-35936735BC77}" type="presOf" srcId="{BF46BB67-29C1-458B-B049-AAD9C5553302}" destId="{F488FEEB-A607-48FC-9EE1-D9FE26B65141}" srcOrd="0" destOrd="0" presId="urn:microsoft.com/office/officeart/2005/8/layout/hierarchy3"/>
    <dgm:cxn modelId="{C2CC6BBB-5F44-4B9D-B198-2BB4F4F22BD4}" type="presOf" srcId="{B031CC0C-774C-49D8-B685-08E686F47B70}" destId="{7E1ACE65-7D33-4532-946B-2D12CAC2AC00}" srcOrd="0" destOrd="0" presId="urn:microsoft.com/office/officeart/2005/8/layout/hierarchy3"/>
    <dgm:cxn modelId="{BEC4AB41-0AF0-4FBE-87DA-6929F136FF0E}" type="presOf" srcId="{6FC11E47-DED4-43F8-AFF5-C57BC8646BF2}" destId="{31D4AA87-E340-4F00-89F9-9E7807D20FDD}" srcOrd="0" destOrd="0" presId="urn:microsoft.com/office/officeart/2005/8/layout/hierarchy3"/>
    <dgm:cxn modelId="{CB228A6F-C8F1-411D-84FA-2438E813AAEC}" type="presOf" srcId="{6181A870-E56E-4487-B28B-698DEC688948}" destId="{3614B912-C25C-412A-B72F-E29F77A24A0C}" srcOrd="0" destOrd="0" presId="urn:microsoft.com/office/officeart/2005/8/layout/hierarchy3"/>
    <dgm:cxn modelId="{9314DA0D-BBB0-417A-983F-983593811922}" type="presParOf" srcId="{3614B912-C25C-412A-B72F-E29F77A24A0C}" destId="{48F00D77-76EB-44AD-99F1-5AD7B675C199}" srcOrd="0" destOrd="0" presId="urn:microsoft.com/office/officeart/2005/8/layout/hierarchy3"/>
    <dgm:cxn modelId="{B76814F3-FB71-4D78-A171-03BF5199317C}" type="presParOf" srcId="{48F00D77-76EB-44AD-99F1-5AD7B675C199}" destId="{A532893C-F353-47DC-8B36-FB890EABC653}" srcOrd="0" destOrd="0" presId="urn:microsoft.com/office/officeart/2005/8/layout/hierarchy3"/>
    <dgm:cxn modelId="{44D1337F-4625-4D5F-9D0E-274FAE094864}" type="presParOf" srcId="{A532893C-F353-47DC-8B36-FB890EABC653}" destId="{F488FEEB-A607-48FC-9EE1-D9FE26B65141}" srcOrd="0" destOrd="0" presId="urn:microsoft.com/office/officeart/2005/8/layout/hierarchy3"/>
    <dgm:cxn modelId="{EC49EE35-9E8C-4FC7-912C-B5EDFB6ADD70}" type="presParOf" srcId="{A532893C-F353-47DC-8B36-FB890EABC653}" destId="{17357B3B-011A-4542-BDD5-1FFC2FAFB090}" srcOrd="1" destOrd="0" presId="urn:microsoft.com/office/officeart/2005/8/layout/hierarchy3"/>
    <dgm:cxn modelId="{37784A46-65F9-4F4C-ADBD-20FD452E0E0D}" type="presParOf" srcId="{48F00D77-76EB-44AD-99F1-5AD7B675C199}" destId="{AA3A6431-6799-49F3-AA14-94583C651575}" srcOrd="1" destOrd="0" presId="urn:microsoft.com/office/officeart/2005/8/layout/hierarchy3"/>
    <dgm:cxn modelId="{413D5CC6-683F-4EC2-88CA-68B1E0371493}" type="presParOf" srcId="{AA3A6431-6799-49F3-AA14-94583C651575}" destId="{28485E18-7C87-4D01-AC42-D4681A6D1A12}" srcOrd="0" destOrd="0" presId="urn:microsoft.com/office/officeart/2005/8/layout/hierarchy3"/>
    <dgm:cxn modelId="{A8DF0140-F5F7-4A56-8D4E-9DF7B2B2370A}" type="presParOf" srcId="{AA3A6431-6799-49F3-AA14-94583C651575}" destId="{31D4AA87-E340-4F00-89F9-9E7807D20FDD}" srcOrd="1" destOrd="0" presId="urn:microsoft.com/office/officeart/2005/8/layout/hierarchy3"/>
    <dgm:cxn modelId="{34890E99-7590-4BF1-9C96-605B52613AE8}" type="presParOf" srcId="{AA3A6431-6799-49F3-AA14-94583C651575}" destId="{A018AA47-5F4E-44B0-B974-1C462841BC6E}" srcOrd="2" destOrd="0" presId="urn:microsoft.com/office/officeart/2005/8/layout/hierarchy3"/>
    <dgm:cxn modelId="{C964F8AE-C47F-46EB-8560-C0C6723E0E56}" type="presParOf" srcId="{AA3A6431-6799-49F3-AA14-94583C651575}" destId="{7E1ACE65-7D33-4532-946B-2D12CAC2AC00}" srcOrd="3" destOrd="0" presId="urn:microsoft.com/office/officeart/2005/8/layout/hierarchy3"/>
    <dgm:cxn modelId="{F7062B2A-B8F0-4235-90D2-A3F1B15455B2}" type="presParOf" srcId="{AA3A6431-6799-49F3-AA14-94583C651575}" destId="{CF5B06B8-19DD-47F3-A68A-FBA201BF0DAB}" srcOrd="4" destOrd="0" presId="urn:microsoft.com/office/officeart/2005/8/layout/hierarchy3"/>
    <dgm:cxn modelId="{65704CF2-3E6D-41EA-A87F-497E20DCD982}" type="presParOf" srcId="{AA3A6431-6799-49F3-AA14-94583C651575}" destId="{40F7E928-DA50-4E7B-8616-89AAA383A02C}" srcOrd="5" destOrd="0" presId="urn:microsoft.com/office/officeart/2005/8/layout/hierarchy3"/>
    <dgm:cxn modelId="{247220FC-F13B-4C1F-A49D-99C47FDFAE83}" type="presParOf" srcId="{AA3A6431-6799-49F3-AA14-94583C651575}" destId="{612719D0-1533-487D-8FFC-854354CEB108}" srcOrd="6" destOrd="0" presId="urn:microsoft.com/office/officeart/2005/8/layout/hierarchy3"/>
    <dgm:cxn modelId="{31922A6A-025B-4690-87F8-CF6A9CA3943C}" type="presParOf" srcId="{AA3A6431-6799-49F3-AA14-94583C651575}" destId="{F5F3DF1C-AE2D-4C58-92CD-B2FA43CB69A6}" srcOrd="7" destOrd="0" presId="urn:microsoft.com/office/officeart/2005/8/layout/hierarchy3"/>
    <dgm:cxn modelId="{2C9550E0-91E2-4C36-971D-388C9682AE2E}" type="presParOf" srcId="{3614B912-C25C-412A-B72F-E29F77A24A0C}" destId="{9DE89CD6-FB85-4750-AC49-4E3667A31547}" srcOrd="1" destOrd="0" presId="urn:microsoft.com/office/officeart/2005/8/layout/hierarchy3"/>
    <dgm:cxn modelId="{930C4721-52A6-41B7-84BA-A3EAA0BE6AB3}" type="presParOf" srcId="{9DE89CD6-FB85-4750-AC49-4E3667A31547}" destId="{370940DF-5501-4B49-B331-05D2F5D5BBF6}" srcOrd="0" destOrd="0" presId="urn:microsoft.com/office/officeart/2005/8/layout/hierarchy3"/>
    <dgm:cxn modelId="{F3A080D3-864B-48BF-89EB-CFB4484E69B9}" type="presParOf" srcId="{370940DF-5501-4B49-B331-05D2F5D5BBF6}" destId="{10EE1383-0272-4711-AEDF-FEC6A6771EFE}" srcOrd="0" destOrd="0" presId="urn:microsoft.com/office/officeart/2005/8/layout/hierarchy3"/>
    <dgm:cxn modelId="{B5DB85EF-0E18-492E-AABE-17A5C01257C0}" type="presParOf" srcId="{370940DF-5501-4B49-B331-05D2F5D5BBF6}" destId="{ECADFB02-8BC0-4E55-AC55-33375955200A}" srcOrd="1" destOrd="0" presId="urn:microsoft.com/office/officeart/2005/8/layout/hierarchy3"/>
    <dgm:cxn modelId="{E3EE54C3-DC1F-48C2-8060-194CC8BF63E0}" type="presParOf" srcId="{9DE89CD6-FB85-4750-AC49-4E3667A31547}" destId="{19A8995B-2883-4459-AE25-D0D020FCC905}" srcOrd="1" destOrd="0" presId="urn:microsoft.com/office/officeart/2005/8/layout/hierarchy3"/>
    <dgm:cxn modelId="{751DFD4A-7589-4792-9438-1CE44FBE001D}" type="presParOf" srcId="{19A8995B-2883-4459-AE25-D0D020FCC905}" destId="{582FFB29-01B6-4DA7-90A4-C44504758591}" srcOrd="0" destOrd="0" presId="urn:microsoft.com/office/officeart/2005/8/layout/hierarchy3"/>
    <dgm:cxn modelId="{EA6DFA30-E99B-4E7D-8A48-5EDD3CCDC5E9}" type="presParOf" srcId="{19A8995B-2883-4459-AE25-D0D020FCC905}" destId="{8D8834D9-130E-409F-9CF3-A18815A22F1E}" srcOrd="1" destOrd="0" presId="urn:microsoft.com/office/officeart/2005/8/layout/hierarchy3"/>
    <dgm:cxn modelId="{2E157636-14AC-4A63-9343-BB19994B83E0}" type="presParOf" srcId="{19A8995B-2883-4459-AE25-D0D020FCC905}" destId="{BD35BD45-2F9F-4C3D-8C21-C98815D1E134}" srcOrd="2" destOrd="0" presId="urn:microsoft.com/office/officeart/2005/8/layout/hierarchy3"/>
    <dgm:cxn modelId="{272093C7-89F3-4B8A-99D5-10ABBB8C185C}" type="presParOf" srcId="{19A8995B-2883-4459-AE25-D0D020FCC905}" destId="{4C2CFFF0-FD37-4D08-96C7-782301720F55}" srcOrd="3" destOrd="0" presId="urn:microsoft.com/office/officeart/2005/8/layout/hierarchy3"/>
    <dgm:cxn modelId="{DC6BD95E-5E1C-4E2A-8583-E524DBD47EDD}" type="presParOf" srcId="{19A8995B-2883-4459-AE25-D0D020FCC905}" destId="{BDB78126-E358-40CC-973A-5E4762F28EB1}" srcOrd="4" destOrd="0" presId="urn:microsoft.com/office/officeart/2005/8/layout/hierarchy3"/>
    <dgm:cxn modelId="{73D98CF4-32AB-420E-A726-FA0A2C5223F4}" type="presParOf" srcId="{19A8995B-2883-4459-AE25-D0D020FCC905}" destId="{C409780E-66F3-45BD-9BB2-D859EAC03750}" srcOrd="5" destOrd="0" presId="urn:microsoft.com/office/officeart/2005/8/layout/hierarchy3"/>
    <dgm:cxn modelId="{156BE982-924C-4CF3-8118-7F43F5B44978}" type="presParOf" srcId="{19A8995B-2883-4459-AE25-D0D020FCC905}" destId="{74151680-6783-4387-B21E-C875BE4B3842}" srcOrd="6" destOrd="0" presId="urn:microsoft.com/office/officeart/2005/8/layout/hierarchy3"/>
    <dgm:cxn modelId="{CEA99B54-85DF-4B02-8A4E-3FFC479054E1}" type="presParOf" srcId="{19A8995B-2883-4459-AE25-D0D020FCC905}" destId="{219EE7CC-6DA4-4EB2-88C9-688C6D9C63DD}" srcOrd="7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0644FAC-6F55-45CD-9C30-9D7CE51F10EB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D321C38-DB81-4F62-99D4-DF28FFE3F9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4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14290"/>
            <a:ext cx="7772400" cy="28575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i="1" dirty="0" smtClean="0"/>
              <a:t>Использование ИКТ в образовательном процессе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pic>
        <p:nvPicPr>
          <p:cNvPr id="4" name="Рисунок 3" descr="852794_computer_technologi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86058"/>
            <a:ext cx="9144000" cy="407194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800" b="1" dirty="0" smtClean="0"/>
              <a:t>Основные направления применения мультимедиа-учебников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1785926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rot="5400000">
            <a:off x="4464843" y="2750339"/>
            <a:ext cx="785818" cy="42862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3964777" y="2821777"/>
            <a:ext cx="714380" cy="35719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Блок-схема: альтернативный процесс 9"/>
          <p:cNvSpPr/>
          <p:nvPr/>
        </p:nvSpPr>
        <p:spPr>
          <a:xfrm>
            <a:off x="3714744" y="3429000"/>
            <a:ext cx="1500198" cy="785818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Проверка результатов обучения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3927922" y="2215690"/>
            <a:ext cx="1502470" cy="7143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929190" y="1500174"/>
            <a:ext cx="571504" cy="14287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 flipV="1">
            <a:off x="4000496" y="1500174"/>
            <a:ext cx="428628" cy="14287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3929058" y="4429132"/>
            <a:ext cx="285752" cy="221457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практика</a:t>
            </a:r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714876" y="4500570"/>
            <a:ext cx="285752" cy="21431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тесты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i="1" dirty="0" smtClean="0">
                <a:solidFill>
                  <a:srgbClr val="C00000"/>
                </a:solidFill>
              </a:rPr>
              <a:t>Возможности применения ИКТ </a:t>
            </a:r>
            <a:br>
              <a:rPr lang="ru-RU" sz="3100" b="1" i="1" dirty="0" smtClean="0">
                <a:solidFill>
                  <a:srgbClr val="C00000"/>
                </a:solidFill>
              </a:rPr>
            </a:br>
            <a:r>
              <a:rPr lang="ru-RU" sz="3100" b="1" i="1" dirty="0" smtClean="0">
                <a:solidFill>
                  <a:srgbClr val="C00000"/>
                </a:solidFill>
              </a:rPr>
              <a:t>на различных этапах урока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77318" cy="471490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может применять различные образовательные средства ИКТ: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подготовке к уроку; 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непосредственно на уроке (при объяснении нового материала, для закрепления усвоенных знаний, в процессе контроля знаний); 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организации самостоятельного </a:t>
            </a:r>
          </a:p>
          <a:p>
            <a:pPr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изучения учащимися дополнительного </a:t>
            </a:r>
          </a:p>
          <a:p>
            <a:pPr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материала и т.д.</a:t>
            </a:r>
            <a:endParaRPr lang="ru-RU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3" y="4071942"/>
            <a:ext cx="2885979" cy="265704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15254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Информационные технологии 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предоставляют возможность: </a:t>
            </a:r>
            <a:br>
              <a:rPr lang="ru-RU" sz="2800" dirty="0" smtClean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143535"/>
          </a:xfrm>
        </p:spPr>
        <p:txBody>
          <a:bodyPr>
            <a:normAutofit fontScale="62500" lnSpcReduction="20000"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рационально организовать познавательную деятельность учащихся в ходе учебного процесса; </a:t>
            </a:r>
          </a:p>
          <a:p>
            <a:pPr lvl="0" algn="just">
              <a:buFont typeface="Wingdings" pitchFamily="2" charset="2"/>
              <a:buChar char="v"/>
            </a:pPr>
            <a:endParaRPr lang="ru-RU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сделать обучение более эффективным, вовлекая все виды чувственного восприятия ученика в </a:t>
            </a:r>
            <a:r>
              <a:rPr lang="ru-RU" dirty="0" err="1" smtClean="0">
                <a:solidFill>
                  <a:srgbClr val="002060"/>
                </a:solidFill>
              </a:rPr>
              <a:t>мультимедийный</a:t>
            </a:r>
            <a:r>
              <a:rPr lang="ru-RU" dirty="0" smtClean="0">
                <a:solidFill>
                  <a:srgbClr val="002060"/>
                </a:solidFill>
              </a:rPr>
              <a:t> контекст и вооружая интеллект новым концептуальным инструментарием;</a:t>
            </a:r>
          </a:p>
          <a:p>
            <a:pPr lvl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построить открытую систему образования, обеспечивающую каждому индивиду собственную траекторию обучения; </a:t>
            </a:r>
          </a:p>
          <a:p>
            <a:pPr lvl="0" algn="just">
              <a:buFont typeface="Wingdings" pitchFamily="2" charset="2"/>
              <a:buChar char="v"/>
            </a:pPr>
            <a:endParaRPr lang="ru-RU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вовлечь в процесс активного обучения категории детей, отличающихся способностями и стилем учения; </a:t>
            </a:r>
          </a:p>
          <a:p>
            <a:pPr lvl="0" algn="just">
              <a:buFont typeface="Wingdings" pitchFamily="2" charset="2"/>
              <a:buChar char="v"/>
            </a:pPr>
            <a:endParaRPr lang="ru-RU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использовать специфические свойства компьютера, позволяющие индивидуализировать учебный процесс и обратиться к принципиально новым познавательным средствам;</a:t>
            </a:r>
          </a:p>
          <a:p>
            <a:pPr lvl="0"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интенсифицировать все уровни учебно-воспитательного процесса.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6" descr="j028677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214290"/>
            <a:ext cx="904875" cy="800100"/>
          </a:xfrm>
          <a:prstGeom prst="rect">
            <a:avLst/>
          </a:prstGeom>
          <a:noFill/>
        </p:spPr>
      </p:pic>
      <p:pic>
        <p:nvPicPr>
          <p:cNvPr id="6" name="Picture 10" descr="j028306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42852"/>
            <a:ext cx="952500" cy="95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429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БЛАГОДАРЮ ЗА ВНИМАНИЕ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babyyy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5774" y="1554163"/>
            <a:ext cx="6784851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6143668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Определение и виды ИКТ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786874" cy="535785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практике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информационными технологиями обучения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называют все технологии, использующие специальные технические информационные средства (ЭВМ, аудио-, видео- кино- ).</a:t>
            </a:r>
          </a:p>
          <a:p>
            <a:pPr>
              <a:buFont typeface="Wingdings" pitchFamily="2" charset="2"/>
              <a:buChar char="Ø"/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Компьютерные (новые информационные) технологии обучения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это процесс подготовки и передачи информации обучаемому, средством осуществления которых является компьютер.</a:t>
            </a:r>
          </a:p>
          <a:p>
            <a:pPr>
              <a:buFont typeface="Wingdings" pitchFamily="2" charset="2"/>
              <a:buChar char="Ø"/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Компьютерная технология может осуществляться в 3 вариантах: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- как "проникающая" технология - применение компьютерного обучения по отдельным темам, разделам для отдельных дидактических задач;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 - "основная" - определяющая наиболее значимые из используемых в данной технологии частей;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 - "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монотехнология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 - когда все обучение, все управление учебным процессом, включая все виды диагностики, мониторинг, опираются на применение компьютера.</a:t>
            </a:r>
          </a:p>
          <a:p>
            <a:pPr>
              <a:buFont typeface="Wingdings" pitchFamily="2" charset="2"/>
              <a:buChar char="Ø"/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858312" cy="428628"/>
          </a:xfrm>
        </p:spPr>
        <p:txBody>
          <a:bodyPr>
            <a:normAutofit fontScale="90000"/>
          </a:bodyPr>
          <a:lstStyle/>
          <a:p>
            <a:r>
              <a:rPr lang="ru-RU" sz="1600" i="1" dirty="0" smtClean="0">
                <a:solidFill>
                  <a:schemeClr val="tx1"/>
                </a:solidFill>
              </a:rPr>
              <a:t/>
            </a:r>
            <a:br>
              <a:rPr lang="ru-RU" sz="1600" i="1" dirty="0" smtClean="0">
                <a:solidFill>
                  <a:schemeClr val="tx1"/>
                </a:solidFill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786874" cy="60007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По решаемым педагогическим задачам: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средства, обеспечивающие базовую подготовку (электронные учебники, обучающие системы, системы контроля знаний);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средства практической подготовки (задачники, практикумы, виртуальные конструкторы, программы имитационного моделирования, тренажеры);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вспомогательные средства (энциклопедии, словари, хрестоматии, развивающие компьютерные игры,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мультимедийные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учебные занятия);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комплексные средства (дистанционные учебные курсы).</a:t>
            </a:r>
          </a:p>
          <a:p>
            <a:pPr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 По функциям в организации образовательного процесса: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информационно-обучающие (электронные библиотеки, электронные книги, электронные периодические издания, словари, справочники, обучающие компьютерные программы, информационные системы);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интерактивные (электронная почта, электронные телеконференции);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поисковые (реализуются через каталоги, поисковые системы).</a:t>
            </a:r>
          </a:p>
          <a:p>
            <a:pPr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 По типу информации: электронные и информационные ресурсы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текстовой информацией (учебники, учебные пособия, задачники, тесты, словари, справочники, энциклопедии, периодические издания, числовые данные, программно- и учебно-методические материалы);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визуальной информацией (коллекции: фотографии, портреты, иллюстрации, видеофрагменты процессов и явлений, демонстрации опытов,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видеоэкскурсии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статистические и динамические модели, интерактивные модели: предметные лабораторные практикумы, предметные виртуальные лаборатории; символьные объекты: схемы, диаграммы);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аудиоинформацией (звукозаписи выступлений, музыкальных произведений, звуков живой и неживой природы, синхронизированные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аудиообъекты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аудио- и видеоинформацией (аудио-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видеообъекты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живой и неживой природы, предметные экскурсии);</a:t>
            </a:r>
          </a:p>
          <a:p>
            <a:pPr lvl="0">
              <a:buFont typeface="Wingdings" pitchFamily="2" charset="2"/>
              <a:buChar char="Ø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комбинированной информацией (учебники, учебные пособия, первоисточники, хрестоматии, задачники, энциклопедии, словари, периодические издания).</a:t>
            </a:r>
          </a:p>
          <a:p>
            <a:pPr>
              <a:buNone/>
            </a:pP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142853"/>
            <a:ext cx="8858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Образовательные средства ИКТ можно классифицировать по ряду параметров: </a:t>
            </a:r>
            <a: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660033"/>
              </a:solidFill>
            </a:endParaRPr>
          </a:p>
        </p:txBody>
      </p:sp>
      <p:pic>
        <p:nvPicPr>
          <p:cNvPr id="5" name="Рисунок 4" descr="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86744" y="1714488"/>
            <a:ext cx="857256" cy="1143008"/>
          </a:xfrm>
          <a:prstGeom prst="rect">
            <a:avLst/>
          </a:prstGeom>
        </p:spPr>
      </p:pic>
      <p:pic>
        <p:nvPicPr>
          <p:cNvPr id="7" name="Рисунок 6" descr="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15272" y="3429000"/>
            <a:ext cx="1143008" cy="85725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Внедрение информационных технологий в образовательный процесс</a:t>
            </a:r>
            <a:endParaRPr lang="ru-RU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642910" y="1500174"/>
          <a:ext cx="8043890" cy="4855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Особенности методики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357430"/>
            <a:ext cx="8686800" cy="372269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   При этом компьютер выполняет следующие функции: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в функции учителя компьютер представляет собой: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 учебной информации;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наглядное пособие;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тренажер;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средство диагностики и контроля.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в функции рабочего инструмента: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средство подготовки текстов, их хранение;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графический редактор;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средство подготовки выступлений;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вычислительная машина больших возможностей.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85720" y="1142984"/>
            <a:ext cx="8715436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Компьютерные средства обучения называют интерактивными, они обладают способностью "откликаться" на действия ученика и учителя, "вступать" с ними в диалог, что и составляет главную особенность методик компьютерного обучения.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3000372"/>
            <a:ext cx="2619142" cy="277629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Преимущества использования ИКТ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77318" cy="507209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§"/>
            </a:pPr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индивидуализация обучения;</a:t>
            </a:r>
          </a:p>
          <a:p>
            <a:pPr lvl="0">
              <a:buFont typeface="Wingdings" pitchFamily="2" charset="2"/>
              <a:buChar char="§"/>
            </a:pPr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интенсификация самостоятельной работы учащихся;</a:t>
            </a:r>
          </a:p>
          <a:p>
            <a:pPr lvl="0">
              <a:buFont typeface="Wingdings" pitchFamily="2" charset="2"/>
              <a:buChar char="§"/>
            </a:pPr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рост объема выполненных на уроке заданий;</a:t>
            </a:r>
          </a:p>
          <a:p>
            <a:pPr>
              <a:buFont typeface="Wingdings" pitchFamily="2" charset="2"/>
              <a:buChar char="§"/>
            </a:pPr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возможность получения различного рода материалов </a:t>
            </a:r>
          </a:p>
          <a:p>
            <a:pPr>
              <a:buNone/>
            </a:pPr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через сеть Интернет и использование специальных дисков;</a:t>
            </a:r>
          </a:p>
          <a:p>
            <a:pPr>
              <a:buFont typeface="Wingdings" pitchFamily="2" charset="2"/>
              <a:buChar char="§"/>
            </a:pPr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повышение познавательной активности и мотивации усвоения знаний за счет разнообразия форм работы;</a:t>
            </a:r>
          </a:p>
          <a:p>
            <a:pPr>
              <a:buFont typeface="Wingdings" pitchFamily="2" charset="2"/>
              <a:buChar char="§"/>
            </a:pPr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интегрирование обычного урока с компьютером позволяет учителю переложить часть своей работы на ПК, делая при этом процесс обучения более интересным, разнообразным, интенсивным;</a:t>
            </a:r>
          </a:p>
          <a:p>
            <a:pPr>
              <a:buFont typeface="Wingdings" pitchFamily="2" charset="2"/>
              <a:buChar char="§"/>
            </a:pPr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применение на уроке компьютерных тестов и диагностических комплексов позволит учителю за короткое время получать объективную картину уровня усвоения изучаемого материала у всех учащихся и своевременно его скорректировать;</a:t>
            </a:r>
          </a:p>
          <a:p>
            <a:pPr>
              <a:buFont typeface="Wingdings" pitchFamily="2" charset="2"/>
              <a:buChar char="§"/>
            </a:pPr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освоение учащимися современных информационных технологий.</a:t>
            </a:r>
            <a:endParaRPr lang="ru-RU" sz="1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RS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1000108"/>
            <a:ext cx="2143140" cy="211480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7667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 smtClean="0">
                <a:solidFill>
                  <a:srgbClr val="C00000"/>
                </a:solidFill>
                <a:cs typeface="Times New Roman" pitchFamily="18" charset="0"/>
              </a:rPr>
              <a:t>Существующие недостатки и проблемы применения ИКТ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77318" cy="5286412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marL="514350" lvl="0" indent="-514350" algn="just">
              <a:buFont typeface="+mj-lt"/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Нет компьютера в домашнем пользовании многих учащихся и учителей.</a:t>
            </a:r>
          </a:p>
          <a:p>
            <a:pPr marL="514350" lvl="0" indent="-514350" algn="just">
              <a:buFont typeface="+mj-lt"/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учителей недостаточно времени для подготовки к уроку, на котором используются компьютеры.</a:t>
            </a:r>
          </a:p>
          <a:p>
            <a:pPr marL="514350" lvl="0" indent="-514350" algn="just">
              <a:buFont typeface="+mj-lt"/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Недостаточная компьютерная грамотность учителя.</a:t>
            </a:r>
          </a:p>
          <a:p>
            <a:pPr marL="514350" lvl="0" indent="-514350" algn="just">
              <a:buFont typeface="+mj-lt"/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рабочем графике учителей не отведено время для исследования возможностей Интернет.</a:t>
            </a:r>
          </a:p>
          <a:p>
            <a:pPr marL="514350" lvl="0" indent="-514350" algn="just">
              <a:buFont typeface="+mj-lt"/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Сложно интегрировать компьютер в поурочную структуру занятий.</a:t>
            </a:r>
          </a:p>
          <a:p>
            <a:pPr marL="514350" lvl="0" indent="-514350" algn="just">
              <a:buFont typeface="+mj-lt"/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хватает компьютерного времени на всех.</a:t>
            </a:r>
          </a:p>
          <a:p>
            <a:pPr marL="514350" lvl="0" indent="-514350" algn="just">
              <a:buFont typeface="+mj-lt"/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школьном расписании не предусмотрено время для использования  сети Интернет на уроках.</a:t>
            </a:r>
          </a:p>
          <a:p>
            <a:pPr marL="514350" lvl="0" indent="-514350" algn="just">
              <a:buFont typeface="+mj-lt"/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недостаточной мотивации к работе учащиеся часто отвлекаются на игры, музыку, проверку характеристик ПК и т.п.</a:t>
            </a:r>
          </a:p>
          <a:p>
            <a:pPr marL="514350" lvl="0" indent="-514350" algn="just">
              <a:buFont typeface="+mj-lt"/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Существует вероятность, что, увлекшись применением ИКТ на уроках, учитель перейдет от развивающего обучения к наглядно-иллюстративным методам.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Варианты использования средств ИКТ</a:t>
            </a:r>
            <a:br>
              <a:rPr lang="ru-RU" sz="2800" b="1" i="1" dirty="0" smtClean="0">
                <a:solidFill>
                  <a:srgbClr val="C00000"/>
                </a:solidFill>
              </a:rPr>
            </a:br>
            <a:r>
              <a:rPr lang="ru-RU" sz="2800" b="1" i="1" dirty="0" smtClean="0">
                <a:solidFill>
                  <a:srgbClr val="C00000"/>
                </a:solidFill>
                <a:cs typeface="Times New Roman" pitchFamily="18" charset="0"/>
              </a:rPr>
              <a:t>в образовательном процессе: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24918" cy="501811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514350" lvl="0" indent="-514350">
              <a:buNone/>
            </a:pPr>
            <a:r>
              <a:rPr lang="ru-RU" dirty="0" smtClean="0"/>
              <a:t>          </a:t>
            </a:r>
            <a:r>
              <a:rPr lang="ru-RU" dirty="0" smtClean="0">
                <a:solidFill>
                  <a:srgbClr val="002060"/>
                </a:solidFill>
              </a:rPr>
              <a:t>1</a:t>
            </a:r>
            <a:r>
              <a:rPr lang="ru-RU" dirty="0" smtClean="0"/>
              <a:t>.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с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мультимедийной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поддержкой - в классе стоит один компьютер, им пользуется учитель в качестве «электронной доски» (демонстрация рисунков, опытов, виртуальные экскурсии) и ученики для защиты проектов;</a:t>
            </a:r>
          </a:p>
          <a:p>
            <a:pPr marL="514350" lvl="0" indent="-514350"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        2. урок проходит с компьютерной поддержкой - несколько компьютеров (обычно, в компьютерном классе), за ними работают все ученики одновременно или по очереди: выполняют лабораторные работы, тесты, тренировочные упражнения;</a:t>
            </a:r>
          </a:p>
          <a:p>
            <a:pPr marL="514350" lvl="0" indent="-514350"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        3. урок интегрированный с информатикой, проходит в компьютерном классе, его задачи: отрабатывать учебный материал, используя ПК для создания кроссвордов, графиков, игр, таблиц и схем, одновременно постигать возможности различных компьютерных программ;</a:t>
            </a:r>
          </a:p>
          <a:p>
            <a:pPr marL="514350" lvl="0" indent="-514350"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        4. самостоятельное изучение (возможно дистанционное) с помощью специальных обучающих систем: традиционные уроки по предмету заменяются самостоятельной работой учащихся с электронными информационными ресурсами (50% учебного времени) и консультациями.</a:t>
            </a:r>
          </a:p>
          <a:p>
            <a:pPr marL="514350" indent="-514350">
              <a:buNone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administrator\Мои документы\Мои рисунки\Clipart\homeanim\J007613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2071678"/>
            <a:ext cx="791006" cy="704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administrator\Мои документы\Мои рисунки\Организатор клипов (Microsoft)\j034532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42844" y="214290"/>
            <a:ext cx="928694" cy="81740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85728"/>
          <a:ext cx="8777318" cy="5794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ициальная">
  <a:themeElements>
    <a:clrScheme name="Другая 17">
      <a:dk1>
        <a:srgbClr val="C9F7F1"/>
      </a:dk1>
      <a:lt1>
        <a:srgbClr val="60B5FF"/>
      </a:lt1>
      <a:dk2>
        <a:srgbClr val="4E5B6F"/>
      </a:dk2>
      <a:lt2>
        <a:srgbClr val="D6ECFF"/>
      </a:lt2>
      <a:accent1>
        <a:srgbClr val="7FD13B"/>
      </a:accent1>
      <a:accent2>
        <a:srgbClr val="F272AF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3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438</TotalTime>
  <Words>806</Words>
  <Application>Microsoft Office PowerPoint</Application>
  <PresentationFormat>Экран (4:3)</PresentationFormat>
  <Paragraphs>115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Тема Office</vt:lpstr>
      <vt:lpstr>Официальная</vt:lpstr>
      <vt:lpstr>Трек</vt:lpstr>
      <vt:lpstr>Использование ИКТ в образовательном процессе </vt:lpstr>
      <vt:lpstr>Определение и виды ИКТ </vt:lpstr>
      <vt:lpstr> </vt:lpstr>
      <vt:lpstr>Внедрение информационных технологий в образовательный процесс</vt:lpstr>
      <vt:lpstr>Особенности методики </vt:lpstr>
      <vt:lpstr>Преимущества использования ИКТ </vt:lpstr>
      <vt:lpstr>Существующие недостатки и проблемы применения ИКТ </vt:lpstr>
      <vt:lpstr>Варианты использования средств ИКТ в образовательном процессе:  </vt:lpstr>
      <vt:lpstr>Слайд 9</vt:lpstr>
      <vt:lpstr>Основные направления применения мультимедиа-учебников</vt:lpstr>
      <vt:lpstr>Возможности применения ИКТ  на различных этапах урока </vt:lpstr>
      <vt:lpstr>Информационные технологии  предоставляют возможность:  </vt:lpstr>
      <vt:lpstr>БЛАГОДАРЮ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1</cp:lastModifiedBy>
  <cp:revision>65</cp:revision>
  <dcterms:created xsi:type="dcterms:W3CDTF">2011-12-11T12:39:47Z</dcterms:created>
  <dcterms:modified xsi:type="dcterms:W3CDTF">2014-03-21T11:27:02Z</dcterms:modified>
</cp:coreProperties>
</file>