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7" r:id="rId2"/>
    <p:sldId id="257" r:id="rId3"/>
    <p:sldId id="274" r:id="rId4"/>
    <p:sldId id="258" r:id="rId5"/>
    <p:sldId id="275" r:id="rId6"/>
    <p:sldId id="260" r:id="rId7"/>
    <p:sldId id="261" r:id="rId8"/>
    <p:sldId id="262" r:id="rId9"/>
    <p:sldId id="273" r:id="rId10"/>
    <p:sldId id="276" r:id="rId11"/>
    <p:sldId id="263" r:id="rId12"/>
    <p:sldId id="265" r:id="rId13"/>
    <p:sldId id="266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5" autoAdjust="0"/>
    <p:restoredTop sz="94737" autoAdjust="0"/>
  </p:normalViewPr>
  <p:slideViewPr>
    <p:cSldViewPr>
      <p:cViewPr>
        <p:scale>
          <a:sx n="75" d="100"/>
          <a:sy n="75" d="100"/>
        </p:scale>
        <p:origin x="-119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ru-RU" smtClean="0"/>
              <a:t>Образец заголовка</a:t>
            </a:r>
            <a:endParaRPr kumimoji="1"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655E39"/>
                </a:solidFill>
                <a:effectLst>
                  <a:outerShdw blurRad="50800" dist="38100" dir="2700000" algn="tl" rotWithShape="0">
                    <a:schemeClr val="bg1">
                      <a:alpha val="8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ru-RU" smtClean="0"/>
              <a:t>Образец подзаголовка</a:t>
            </a:r>
            <a:endParaRPr kumimoji="1"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5000"/>
                  </a:schemeClr>
                </a:solidFill>
              </a:defRPr>
            </a:lvl1pPr>
          </a:lstStyle>
          <a:p>
            <a:fld id="{DBBA05D2-4D1D-4EAA-A1DF-C95C2E0A2417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>
            <a:lvl1pPr>
              <a:defRPr>
                <a:solidFill>
                  <a:schemeClr val="accent6">
                    <a:lumMod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5000"/>
                  </a:schemeClr>
                </a:solidFill>
              </a:defRPr>
            </a:lvl1pPr>
          </a:lstStyle>
          <a:p>
            <a:fld id="{45EEDD5C-F6B8-4545-8AF0-66C8641000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ru-RU" smtClean="0"/>
              <a:t>Образец заголовка</a:t>
            </a:r>
            <a:endParaRPr kumimoji="1"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ru-RU" smtClean="0"/>
              <a:t>Образец текста</a:t>
            </a:r>
          </a:p>
          <a:p>
            <a:pPr lvl="1"/>
            <a:r>
              <a:rPr kumimoji="1" lang="ru-RU" smtClean="0"/>
              <a:t>Второй уровень</a:t>
            </a:r>
          </a:p>
          <a:p>
            <a:pPr lvl="2"/>
            <a:r>
              <a:rPr kumimoji="1" lang="ru-RU" smtClean="0"/>
              <a:t>Третий уровень</a:t>
            </a:r>
          </a:p>
          <a:p>
            <a:pPr lvl="3"/>
            <a:r>
              <a:rPr kumimoji="1" lang="ru-RU" smtClean="0"/>
              <a:t>Четвертый уровень</a:t>
            </a:r>
          </a:p>
          <a:p>
            <a:pPr lvl="4"/>
            <a:r>
              <a:rPr kumimoji="1" lang="ru-RU" smtClean="0"/>
              <a:t>Пятый уровень</a:t>
            </a:r>
            <a:endParaRPr kumimoji="1"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A05D2-4D1D-4EAA-A1DF-C95C2E0A2417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EDD5C-F6B8-4545-8AF0-66C8641000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ru-RU" smtClean="0"/>
              <a:t>Образец заголовка</a:t>
            </a:r>
            <a:endParaRPr kumimoji="1"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ru-RU" smtClean="0"/>
              <a:t>Образец текста</a:t>
            </a:r>
          </a:p>
          <a:p>
            <a:pPr lvl="1"/>
            <a:r>
              <a:rPr kumimoji="1" lang="ru-RU" smtClean="0"/>
              <a:t>Второй уровень</a:t>
            </a:r>
          </a:p>
          <a:p>
            <a:pPr lvl="2"/>
            <a:r>
              <a:rPr kumimoji="1" lang="ru-RU" smtClean="0"/>
              <a:t>Третий уровень</a:t>
            </a:r>
          </a:p>
          <a:p>
            <a:pPr lvl="3"/>
            <a:r>
              <a:rPr kumimoji="1" lang="ru-RU" smtClean="0"/>
              <a:t>Четвертый уровень</a:t>
            </a:r>
          </a:p>
          <a:p>
            <a:pPr lvl="4"/>
            <a:r>
              <a:rPr kumimoji="1" lang="ru-RU" smtClean="0"/>
              <a:t>Пятый уровень</a:t>
            </a:r>
            <a:endParaRPr kumimoji="1"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A05D2-4D1D-4EAA-A1DF-C95C2E0A2417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EDD5C-F6B8-4545-8AF0-66C8641000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ru-RU" smtClean="0"/>
              <a:t>Образец заголовка</a:t>
            </a:r>
            <a:endParaRPr kumimoji="1"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ru-RU" smtClean="0"/>
              <a:t>Образец текста</a:t>
            </a:r>
          </a:p>
          <a:p>
            <a:pPr lvl="1"/>
            <a:r>
              <a:rPr kumimoji="1" lang="ru-RU" smtClean="0"/>
              <a:t>Второй уровень</a:t>
            </a:r>
          </a:p>
          <a:p>
            <a:pPr lvl="2"/>
            <a:r>
              <a:rPr kumimoji="1" lang="ru-RU" smtClean="0"/>
              <a:t>Третий уровень</a:t>
            </a:r>
          </a:p>
          <a:p>
            <a:pPr lvl="3"/>
            <a:r>
              <a:rPr kumimoji="1" lang="ru-RU" smtClean="0"/>
              <a:t>Четвертый уровень</a:t>
            </a:r>
          </a:p>
          <a:p>
            <a:pPr lvl="4"/>
            <a:r>
              <a:rPr kumimoji="1" lang="ru-RU" smtClean="0"/>
              <a:t>Пятый уровень</a:t>
            </a:r>
            <a:endParaRPr kumimoji="1"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A05D2-4D1D-4EAA-A1DF-C95C2E0A2417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EDD5C-F6B8-4545-8AF0-66C8641000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ru-RU" smtClean="0"/>
              <a:t>Образец заголовка</a:t>
            </a:r>
            <a:endParaRPr kumimoji="1"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948A54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A05D2-4D1D-4EAA-A1DF-C95C2E0A2417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EDD5C-F6B8-4545-8AF0-66C8641000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ru-RU" smtClean="0"/>
              <a:t>Образец заголовка</a:t>
            </a:r>
            <a:endParaRPr kumimoji="1"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ru-RU" smtClean="0"/>
              <a:t>Образец текста</a:t>
            </a:r>
          </a:p>
          <a:p>
            <a:pPr lvl="1"/>
            <a:r>
              <a:rPr kumimoji="1" lang="ru-RU" smtClean="0"/>
              <a:t>Второй уровень</a:t>
            </a:r>
          </a:p>
          <a:p>
            <a:pPr lvl="2"/>
            <a:r>
              <a:rPr kumimoji="1" lang="ru-RU" smtClean="0"/>
              <a:t>Третий уровень</a:t>
            </a:r>
          </a:p>
          <a:p>
            <a:pPr lvl="3"/>
            <a:r>
              <a:rPr kumimoji="1" lang="ru-RU" smtClean="0"/>
              <a:t>Четвертый уровень</a:t>
            </a:r>
          </a:p>
          <a:p>
            <a:pPr lvl="4"/>
            <a:r>
              <a:rPr kumimoji="1" lang="ru-RU" smtClean="0"/>
              <a:t>Пятый уровень</a:t>
            </a:r>
            <a:endParaRPr kumimoji="1" lang="ru-R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D69473"/>
                </a:solidFill>
              </a:defRPr>
            </a:lvl1pPr>
            <a:lvl2pPr>
              <a:defRPr sz="2400">
                <a:solidFill>
                  <a:srgbClr val="D69473"/>
                </a:solidFill>
              </a:defRPr>
            </a:lvl2pPr>
            <a:lvl3pPr>
              <a:defRPr sz="2000">
                <a:solidFill>
                  <a:srgbClr val="D69473"/>
                </a:solidFill>
              </a:defRPr>
            </a:lvl3pPr>
            <a:lvl4pPr>
              <a:defRPr sz="1800">
                <a:solidFill>
                  <a:srgbClr val="D69473"/>
                </a:solidFill>
              </a:defRPr>
            </a:lvl4pPr>
            <a:lvl5pPr>
              <a:defRPr sz="1800">
                <a:solidFill>
                  <a:srgbClr val="D6947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ru-RU" smtClean="0"/>
              <a:t>Образец текста</a:t>
            </a:r>
          </a:p>
          <a:p>
            <a:pPr lvl="1"/>
            <a:r>
              <a:rPr kumimoji="1" lang="ru-RU" smtClean="0"/>
              <a:t>Второй уровень</a:t>
            </a:r>
          </a:p>
          <a:p>
            <a:pPr lvl="2"/>
            <a:r>
              <a:rPr kumimoji="1" lang="ru-RU" smtClean="0"/>
              <a:t>Третий уровень</a:t>
            </a:r>
          </a:p>
          <a:p>
            <a:pPr lvl="3"/>
            <a:r>
              <a:rPr kumimoji="1" lang="ru-RU" smtClean="0"/>
              <a:t>Четвертый уровень</a:t>
            </a:r>
          </a:p>
          <a:p>
            <a:pPr lvl="4"/>
            <a:r>
              <a:rPr kumimoji="1" lang="ru-RU" smtClean="0"/>
              <a:t>Пятый уровень</a:t>
            </a:r>
            <a:endParaRPr kumimoji="1"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A05D2-4D1D-4EAA-A1DF-C95C2E0A2417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EDD5C-F6B8-4545-8AF0-66C8641000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ru-RU" smtClean="0"/>
              <a:t>Образец заголовка</a:t>
            </a:r>
            <a:endParaRPr kumimoji="1"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B81A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ru-RU" smtClean="0"/>
              <a:t>Образец текста</a:t>
            </a:r>
          </a:p>
          <a:p>
            <a:pPr lvl="1"/>
            <a:r>
              <a:rPr kumimoji="1" lang="ru-RU" smtClean="0"/>
              <a:t>Второй уровень</a:t>
            </a:r>
          </a:p>
          <a:p>
            <a:pPr lvl="2"/>
            <a:r>
              <a:rPr kumimoji="1" lang="ru-RU" smtClean="0"/>
              <a:t>Третий уровень</a:t>
            </a:r>
          </a:p>
          <a:p>
            <a:pPr lvl="3"/>
            <a:r>
              <a:rPr kumimoji="1" lang="ru-RU" smtClean="0"/>
              <a:t>Четвертый уровень</a:t>
            </a:r>
          </a:p>
          <a:p>
            <a:pPr lvl="4"/>
            <a:r>
              <a:rPr kumimoji="1" lang="ru-RU" smtClean="0"/>
              <a:t>Пятый уровень</a:t>
            </a:r>
            <a:endParaRPr kumimoji="1"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B81A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D69473"/>
                </a:solidFill>
              </a:defRPr>
            </a:lvl1pPr>
            <a:lvl2pPr>
              <a:defRPr sz="2000">
                <a:solidFill>
                  <a:srgbClr val="D69473"/>
                </a:solidFill>
              </a:defRPr>
            </a:lvl2pPr>
            <a:lvl3pPr>
              <a:defRPr sz="1800">
                <a:solidFill>
                  <a:srgbClr val="D69473"/>
                </a:solidFill>
              </a:defRPr>
            </a:lvl3pPr>
            <a:lvl4pPr>
              <a:defRPr sz="1600">
                <a:solidFill>
                  <a:srgbClr val="D69473"/>
                </a:solidFill>
              </a:defRPr>
            </a:lvl4pPr>
            <a:lvl5pPr>
              <a:defRPr sz="1600">
                <a:solidFill>
                  <a:srgbClr val="D69473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ru-RU" smtClean="0"/>
              <a:t>Образец текста</a:t>
            </a:r>
          </a:p>
          <a:p>
            <a:pPr lvl="1"/>
            <a:r>
              <a:rPr kumimoji="1" lang="ru-RU" smtClean="0"/>
              <a:t>Второй уровень</a:t>
            </a:r>
          </a:p>
          <a:p>
            <a:pPr lvl="2"/>
            <a:r>
              <a:rPr kumimoji="1" lang="ru-RU" smtClean="0"/>
              <a:t>Третий уровень</a:t>
            </a:r>
          </a:p>
          <a:p>
            <a:pPr lvl="3"/>
            <a:r>
              <a:rPr kumimoji="1" lang="ru-RU" smtClean="0"/>
              <a:t>Четвертый уровень</a:t>
            </a:r>
          </a:p>
          <a:p>
            <a:pPr lvl="4"/>
            <a:r>
              <a:rPr kumimoji="1" lang="ru-RU" smtClean="0"/>
              <a:t>Пятый уровень</a:t>
            </a:r>
            <a:endParaRPr kumimoji="1" lang="ru-R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A05D2-4D1D-4EAA-A1DF-C95C2E0A2417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EDD5C-F6B8-4545-8AF0-66C8641000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ru-RU" smtClean="0"/>
              <a:t>Образец заголовка</a:t>
            </a:r>
            <a:endParaRPr kumimoji="1"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A05D2-4D1D-4EAA-A1DF-C95C2E0A2417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EDD5C-F6B8-4545-8AF0-66C8641000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A05D2-4D1D-4EAA-A1DF-C95C2E0A2417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EDD5C-F6B8-4545-8AF0-66C8641000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ru-RU" smtClean="0"/>
              <a:t>Образец заголовка</a:t>
            </a:r>
            <a:endParaRPr kumimoji="1"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ru-RU" smtClean="0"/>
              <a:t>Образец текста</a:t>
            </a:r>
          </a:p>
          <a:p>
            <a:pPr lvl="1"/>
            <a:r>
              <a:rPr kumimoji="1" lang="ru-RU" smtClean="0"/>
              <a:t>Второй уровень</a:t>
            </a:r>
          </a:p>
          <a:p>
            <a:pPr lvl="2"/>
            <a:r>
              <a:rPr kumimoji="1" lang="ru-RU" smtClean="0"/>
              <a:t>Третий уровень</a:t>
            </a:r>
          </a:p>
          <a:p>
            <a:pPr lvl="3"/>
            <a:r>
              <a:rPr kumimoji="1" lang="ru-RU" smtClean="0"/>
              <a:t>Четвертый уровень</a:t>
            </a:r>
          </a:p>
          <a:p>
            <a:pPr lvl="4"/>
            <a:r>
              <a:rPr kumimoji="1" lang="ru-RU" smtClean="0"/>
              <a:t>Пятый уровень</a:t>
            </a:r>
            <a:endParaRPr kumimoji="1"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A05D2-4D1D-4EAA-A1DF-C95C2E0A2417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EDD5C-F6B8-4545-8AF0-66C8641000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ru-RU" smtClean="0"/>
              <a:t>Образец заголовка</a:t>
            </a:r>
            <a:endParaRPr kumimoji="1"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ru-RU" smtClean="0"/>
              <a:t>Вставка рисунка</a:t>
            </a:r>
            <a:endParaRPr kumimoji="1"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A05D2-4D1D-4EAA-A1DF-C95C2E0A2417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EDD5C-F6B8-4545-8AF0-66C86410007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ru-RU" smtClean="0"/>
              <a:t>Образец заголовка</a:t>
            </a:r>
            <a:endParaRPr kumimoji="1"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ru-RU" smtClean="0"/>
              <a:t>Образец текста</a:t>
            </a:r>
          </a:p>
          <a:p>
            <a:pPr lvl="1"/>
            <a:r>
              <a:rPr kumimoji="1" lang="ru-RU" smtClean="0"/>
              <a:t>Второй уровень</a:t>
            </a:r>
          </a:p>
          <a:p>
            <a:pPr lvl="2"/>
            <a:r>
              <a:rPr kumimoji="1" lang="ru-RU" smtClean="0"/>
              <a:t>Третий уровень</a:t>
            </a:r>
          </a:p>
          <a:p>
            <a:pPr lvl="3"/>
            <a:r>
              <a:rPr kumimoji="1" lang="ru-RU" smtClean="0"/>
              <a:t>Четвертый уровень</a:t>
            </a:r>
          </a:p>
          <a:p>
            <a:pPr lvl="4"/>
            <a:r>
              <a:rPr kumimoji="1" lang="ru-RU" smtClean="0"/>
              <a:t>Пятый уровень</a:t>
            </a:r>
            <a:endParaRPr kumimoji="1" lang="ru-RU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aur" pitchFamily="18" charset="0"/>
              </a:defRPr>
            </a:lvl1pPr>
          </a:lstStyle>
          <a:p>
            <a:fld id="{DBBA05D2-4D1D-4EAA-A1DF-C95C2E0A2417}" type="datetimeFigureOut">
              <a:rPr lang="ru-RU" smtClean="0"/>
              <a:pPr/>
              <a:t>07.02.2014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aur" pitchFamily="18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aur" pitchFamily="18" charset="0"/>
              </a:defRPr>
            </a:lvl1pPr>
          </a:lstStyle>
          <a:p>
            <a:fld id="{45EEDD5C-F6B8-4545-8AF0-66C8641000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diamond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kumimoji="1" sz="4400" b="1" kern="1200" cap="none" spc="50">
          <a:ln w="13500">
            <a:noFill/>
            <a:prstDash val="solid"/>
          </a:ln>
          <a:solidFill>
            <a:srgbClr val="E30746"/>
          </a:solidFill>
          <a:effectLst>
            <a:outerShdw blurRad="50800" dist="38100" dir="2700000" algn="t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kumimoji="1" sz="3200" b="1" kern="1200">
          <a:solidFill>
            <a:srgbClr val="4A452A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kumimoji="1" sz="2800" kern="1200">
          <a:solidFill>
            <a:srgbClr val="4A452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kumimoji="1" sz="2400" kern="1200">
          <a:solidFill>
            <a:srgbClr val="4A452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7"/>
        </a:buBlip>
        <a:defRPr kumimoji="1" sz="2000" kern="1200">
          <a:solidFill>
            <a:srgbClr val="4A452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8"/>
        </a:buBlip>
        <a:defRPr kumimoji="1" sz="2000" kern="1200">
          <a:solidFill>
            <a:srgbClr val="4A452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kumimoji="1" sz="1800" kern="1200">
          <a:solidFill>
            <a:srgbClr val="4A452A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kumimoji="1" sz="1800" kern="1200">
          <a:solidFill>
            <a:srgbClr val="4A452A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6"/>
        </a:buBlip>
        <a:defRPr kumimoji="1" sz="1600" kern="1200">
          <a:solidFill>
            <a:srgbClr val="4A452A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7"/>
        </a:buBlip>
        <a:defRPr kumimoji="1" sz="1600" kern="1200">
          <a:solidFill>
            <a:srgbClr val="4A452A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85" y="97500"/>
            <a:ext cx="7707127" cy="1387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450" y="2511425"/>
            <a:ext cx="5797550" cy="434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8760902"/>
      </p:ext>
    </p:extLst>
  </p:cSld>
  <p:clrMapOvr>
    <a:masterClrMapping/>
  </p:clrMapOvr>
  <p:transition>
    <p:diamond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340768"/>
            <a:ext cx="3754760" cy="5616624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каждый человек должен понимать, что его здоровье и здоровье семьи, в первую очередь, зависят от него самого. Необходима, прежде всего, личная ответственность каждого за свое здоровье и здоровье своей семьи.</a:t>
            </a:r>
          </a:p>
          <a:p>
            <a:endParaRPr lang="ru-RU" dirty="0"/>
          </a:p>
        </p:txBody>
      </p:sp>
      <p:pic>
        <p:nvPicPr>
          <p:cNvPr id="3075" name="Picture 3" descr="G:\Новая папка\IMG_11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112" y="116632"/>
            <a:ext cx="4838280" cy="362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365291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274638"/>
            <a:ext cx="590465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Здоровье и здоровый образ жизни.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03648" y="1600200"/>
            <a:ext cx="3960439" cy="4525963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Ученые утверждают, что здоровье народа на 50 % определяется образом жизни и лишь  на 10% – медициной.</a:t>
            </a:r>
          </a:p>
          <a:p>
            <a:endParaRPr lang="ru-RU" dirty="0"/>
          </a:p>
        </p:txBody>
      </p:sp>
      <p:pic>
        <p:nvPicPr>
          <p:cNvPr id="6" name="Рисунок 5" descr="F:\МОЙ КЛАСС\фотки школа\день здоровьяфото\S700367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465" y="764704"/>
            <a:ext cx="3770015" cy="2492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6" name="Picture 4" descr="F:\МОЙ КЛАСС\День здоровья 17.09.13\IMAG13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2" y="3257600"/>
            <a:ext cx="230376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548681"/>
            <a:ext cx="8507288" cy="3168352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человек должен научиться средствами физической культуры и спорта развивать и совершенствовать, укреплять свое здоровье.</a:t>
            </a:r>
          </a:p>
          <a:p>
            <a:endParaRPr lang="ru-RU" sz="4000" dirty="0"/>
          </a:p>
        </p:txBody>
      </p:sp>
      <p:pic>
        <p:nvPicPr>
          <p:cNvPr id="1026" name="Picture 2" descr="G:\ДЕП\ВОЛЛЕЙБОЛИСТЫ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638960"/>
            <a:ext cx="5848310" cy="413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250629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Здоровье - это состояние физического, душевного и социального благополучия</a:t>
            </a:r>
            <a:r>
              <a:rPr lang="ru-RU" b="1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s_61_tolm.nov.edu54.ru/images/p59_romashkazdorov-y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348880"/>
            <a:ext cx="511256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Желаем  вам 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5400" dirty="0" smtClean="0">
                <a:solidFill>
                  <a:srgbClr val="002060"/>
                </a:solidFill>
              </a:rPr>
              <a:t>Никогда не болеть.</a:t>
            </a:r>
          </a:p>
          <a:p>
            <a:r>
              <a:rPr lang="ru-RU" sz="5400" dirty="0" smtClean="0">
                <a:solidFill>
                  <a:srgbClr val="002060"/>
                </a:solidFill>
              </a:rPr>
              <a:t>Правильно питаться.</a:t>
            </a:r>
          </a:p>
          <a:p>
            <a:r>
              <a:rPr lang="ru-RU" sz="5400" dirty="0" smtClean="0">
                <a:solidFill>
                  <a:srgbClr val="002060"/>
                </a:solidFill>
              </a:rPr>
              <a:t>Быть бодрым.</a:t>
            </a:r>
          </a:p>
          <a:p>
            <a:r>
              <a:rPr lang="ru-RU" sz="5400" dirty="0" smtClean="0">
                <a:solidFill>
                  <a:srgbClr val="002060"/>
                </a:solidFill>
              </a:rPr>
              <a:t>Совершать добрые дела.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8686800" cy="292494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7200" dirty="0" smtClean="0">
                <a:solidFill>
                  <a:srgbClr val="002060"/>
                </a:solidFill>
              </a:rPr>
              <a:t>Вести здоровый образ жизни всей семьёй!</a:t>
            </a:r>
            <a:endParaRPr lang="ru-RU" sz="7200" dirty="0">
              <a:solidFill>
                <a:srgbClr val="002060"/>
              </a:solidFill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04" y="3606604"/>
            <a:ext cx="4205560" cy="3154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04" y="3627315"/>
            <a:ext cx="4331196" cy="3157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492896"/>
            <a:ext cx="5328592" cy="3085803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Правительство России уделяет большое внимание  охране и защите семьи, семейных ценностей и традиций.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890" y="260648"/>
            <a:ext cx="3944786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2486" y="18864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196752"/>
            <a:ext cx="6336704" cy="5030019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основы основ российского общества и государства, сохранение и приумножение здоровья детей, обеспечение их гармоничного развития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89040"/>
            <a:ext cx="3899272" cy="2924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2963631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995936" y="2996952"/>
            <a:ext cx="4968552" cy="386104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Закон  «</a:t>
            </a:r>
            <a:r>
              <a:rPr lang="ru-RU" b="1" dirty="0" smtClean="0">
                <a:solidFill>
                  <a:srgbClr val="C00000"/>
                </a:solidFill>
              </a:rPr>
              <a:t>Об образовании»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C00000"/>
                </a:solidFill>
              </a:rPr>
              <a:t>(ст.18)</a:t>
            </a:r>
            <a:r>
              <a:rPr lang="ru-RU" dirty="0" smtClean="0">
                <a:solidFill>
                  <a:srgbClr val="C00000"/>
                </a:solidFill>
              </a:rPr>
              <a:t> возлагает всю ответ-</a:t>
            </a:r>
            <a:r>
              <a:rPr lang="ru-RU" dirty="0" err="1" smtClean="0">
                <a:solidFill>
                  <a:srgbClr val="C00000"/>
                </a:solidFill>
              </a:rPr>
              <a:t>ственность</a:t>
            </a:r>
            <a:r>
              <a:rPr lang="ru-RU" dirty="0" smtClean="0">
                <a:solidFill>
                  <a:srgbClr val="C00000"/>
                </a:solidFill>
              </a:rPr>
              <a:t> за воспитание детей на </a:t>
            </a:r>
            <a:r>
              <a:rPr lang="ru-RU" dirty="0" err="1" smtClean="0">
                <a:solidFill>
                  <a:srgbClr val="C00000"/>
                </a:solidFill>
              </a:rPr>
              <a:t>семьюШкола</a:t>
            </a:r>
            <a:r>
              <a:rPr lang="ru-RU" dirty="0" smtClean="0">
                <a:solidFill>
                  <a:srgbClr val="C00000"/>
                </a:solidFill>
              </a:rPr>
              <a:t> содействует и дополняет  семейную воспитательную деятельность.</a:t>
            </a:r>
          </a:p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82752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432048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36004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Здоровая семья – здоровая нация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/>
              <a:t> 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04664"/>
            <a:ext cx="7715200" cy="5678091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государства – растить здоровых детей и продлевать жизнь своих граждан.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Безусловно, нация должна быть здоровой.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Она  является признаком сильного государства.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главных факторов процветания нации является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здоровая семья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Что такое здоровая семья?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579" y="4131079"/>
            <a:ext cx="3528392" cy="2646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31078"/>
            <a:ext cx="3528392" cy="2646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2405361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400" dirty="0" smtClean="0">
                <a:solidFill>
                  <a:srgbClr val="C00000"/>
                </a:solidFill>
              </a:rPr>
              <a:t>Семья -это труд , друг о друге забота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Семья-это  много домашней работы.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Семья-это важно!</a:t>
            </a:r>
            <a:r>
              <a:rPr lang="ru-RU" sz="2400" dirty="0">
                <a:solidFill>
                  <a:srgbClr val="C00000"/>
                </a:solidFill>
              </a:rPr>
              <a:t> Семья-это </a:t>
            </a:r>
            <a:r>
              <a:rPr lang="ru-RU" sz="2400" dirty="0" smtClean="0">
                <a:solidFill>
                  <a:srgbClr val="C00000"/>
                </a:solidFill>
              </a:rPr>
              <a:t>сложно!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Но счастливо жить одному – невозможно!!!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72816"/>
            <a:ext cx="6462662" cy="484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3500" dirty="0" smtClean="0">
                <a:solidFill>
                  <a:srgbClr val="002060"/>
                </a:solidFill>
              </a:rPr>
              <a:t>Необходимо помнить, что спорт – это основа здоровья нации. </a:t>
            </a:r>
          </a:p>
          <a:p>
            <a:r>
              <a:rPr lang="ru-RU" sz="3500" dirty="0" smtClean="0">
                <a:solidFill>
                  <a:srgbClr val="002060"/>
                </a:solidFill>
              </a:rPr>
              <a:t>Спорт способен укрепить семью, если взрослые вместе с детьми будут проводить свободное время на спортивной площадке.</a:t>
            </a:r>
          </a:p>
          <a:p>
            <a:r>
              <a:rPr lang="ru-RU" sz="3500" dirty="0" smtClean="0">
                <a:solidFill>
                  <a:srgbClr val="002060"/>
                </a:solidFill>
              </a:rPr>
              <a:t> И это тоже – основа крепкого государства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43062"/>
            <a:ext cx="4258444" cy="4522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844824"/>
            <a:ext cx="5410944" cy="4281339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Искусство вести здоровый образ жизни доступно каждому, нужно только иметь огромное желание и силу воли, нужно преодолевать свои слабости и свою лень. Вредные привычки легче предотвратить, чем потом от них избавляться.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700808"/>
            <a:ext cx="2901950" cy="484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00200"/>
            <a:ext cx="3178696" cy="506916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народе говорят: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«Здоровому – все здорово!».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этой простой и мудрой истине следует помнить всегда. </a:t>
            </a:r>
            <a:endParaRPr lang="ru-RU" dirty="0"/>
          </a:p>
        </p:txBody>
      </p:sp>
      <p:pic>
        <p:nvPicPr>
          <p:cNvPr id="3074" name="Picture 2" descr="G:\ДЕП\image415808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788" y="234380"/>
            <a:ext cx="5277700" cy="356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788" y="234380"/>
            <a:ext cx="5277700" cy="389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9" y="230882"/>
            <a:ext cx="5400600" cy="4134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 descr="G:\Новая папка\DSC0495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9" y="226679"/>
            <a:ext cx="5517897" cy="413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G:\Новая папка\SDC1711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759" y="234381"/>
            <a:ext cx="5537027" cy="415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392013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20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хота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18000">
              <a:schemeClr val="phClr">
                <a:tint val="20000"/>
                <a:shade val="100000"/>
                <a:hueMod val="100000"/>
                <a:satMod val="100000"/>
              </a:schemeClr>
            </a:gs>
            <a:gs pos="87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95000"/>
                <a:hueMod val="100000"/>
                <a:satMod val="100000"/>
              </a:schemeClr>
            </a:gs>
          </a:gsLst>
          <a:lin ang="0" scaled="1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dir="5400000" algn="tl">
              <a:srgbClr val="EBE9ED">
                <a:alpha val="0"/>
              </a:srgbClr>
            </a:outerShdw>
          </a:effectLst>
        </a:effectStyle>
        <a:effectStyle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101600" dist="76200" dir="2700000" algn="bl">
              <a:srgbClr val="000000">
                <a:alpha val="30588"/>
              </a:srgbClr>
            </a:outerShdw>
          </a:effectLst>
          <a:scene3d>
            <a:camera prst="orthographicFront" fov="0">
              <a:rot lat="0" lon="0" rev="0"/>
            </a:camera>
            <a:lightRig rig="chilly" dir="t">
              <a:rot lat="0" lon="0" rev="4200000"/>
            </a:lightRig>
          </a:scene3d>
          <a:sp3d contourW="25400" prstMaterial="matte">
            <a:bevelT h="88900"/>
            <a:contourClr>
              <a:srgbClr val="FFFFFF">
                <a:alpha val="0"/>
              </a:srgb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Бабочка розовая</Template>
  <TotalTime>371</TotalTime>
  <Words>301</Words>
  <Application>Microsoft Office PowerPoint</Application>
  <PresentationFormat>Экран (4:3)</PresentationFormat>
  <Paragraphs>26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Тема20</vt:lpstr>
      <vt:lpstr>Презентация PowerPoint</vt:lpstr>
      <vt:lpstr>Презентация PowerPoint</vt:lpstr>
      <vt:lpstr>Презентация PowerPoint</vt:lpstr>
      <vt:lpstr>Презентация PowerPoint</vt:lpstr>
      <vt:lpstr>Здоровая семья – здоровая нация   </vt:lpstr>
      <vt:lpstr>Семья -это труд , друг о друге забота Семья-это  много домашней работы. Семья-это важно! Семья-это сложно! Но счастливо жить одному – невозможно!!!</vt:lpstr>
      <vt:lpstr>Презентация PowerPoint</vt:lpstr>
      <vt:lpstr>Презентация PowerPoint</vt:lpstr>
      <vt:lpstr>Презентация PowerPoint</vt:lpstr>
      <vt:lpstr>Презентация PowerPoint</vt:lpstr>
      <vt:lpstr>Здоровье и здоровый образ жизни. </vt:lpstr>
      <vt:lpstr>Презентация PowerPoint</vt:lpstr>
      <vt:lpstr>Здоровье - это состояние физического, душевного и социального благополучия.   </vt:lpstr>
      <vt:lpstr>Желаем  вам 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час</dc:title>
  <dc:creator>user</dc:creator>
  <cp:lastModifiedBy>Андрей</cp:lastModifiedBy>
  <cp:revision>35</cp:revision>
  <dcterms:created xsi:type="dcterms:W3CDTF">2013-06-21T21:55:38Z</dcterms:created>
  <dcterms:modified xsi:type="dcterms:W3CDTF">2014-02-07T18:00:08Z</dcterms:modified>
</cp:coreProperties>
</file>