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7" r:id="rId4"/>
    <p:sldId id="257" r:id="rId5"/>
    <p:sldId id="258" r:id="rId6"/>
    <p:sldId id="259" r:id="rId7"/>
    <p:sldId id="268" r:id="rId8"/>
    <p:sldId id="271" r:id="rId9"/>
    <p:sldId id="260" r:id="rId10"/>
    <p:sldId id="261" r:id="rId11"/>
    <p:sldId id="279" r:id="rId12"/>
    <p:sldId id="283" r:id="rId13"/>
    <p:sldId id="280" r:id="rId14"/>
    <p:sldId id="282" r:id="rId15"/>
    <p:sldId id="284" r:id="rId16"/>
    <p:sldId id="273" r:id="rId17"/>
    <p:sldId id="262" r:id="rId18"/>
    <p:sldId id="274" r:id="rId19"/>
    <p:sldId id="278" r:id="rId20"/>
    <p:sldId id="275" r:id="rId21"/>
    <p:sldId id="277" r:id="rId22"/>
    <p:sldId id="276" r:id="rId23"/>
    <p:sldId id="263" r:id="rId24"/>
    <p:sldId id="272" r:id="rId25"/>
    <p:sldId id="266" r:id="rId26"/>
    <p:sldId id="269" r:id="rId27"/>
    <p:sldId id="264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28860" y="1000108"/>
            <a:ext cx="6272202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Великие люди о здоровом образе жизни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71736" y="3857628"/>
            <a:ext cx="6043610" cy="1752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Афоризмы и факты из жизни</a:t>
            </a:r>
            <a:endParaRPr lang="ru-RU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557214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Осипова Елена Яновна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Зав.библиотекой МОУ СОШ № 50 г. Твери</a:t>
            </a:r>
          </a:p>
        </p:txBody>
      </p:sp>
    </p:spTree>
  </p:cSld>
  <p:clrMapOvr>
    <a:masterClrMapping/>
  </p:clrMapOvr>
  <p:transition spd="med" advClick="0" advTm="3000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143380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«Ходьба и движение способствуют игре мозга и работе мысли» -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rsmu.ru/uploads/RTEmagicC_zhan_zhak_russo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43206" cy="3514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428604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Жан Жак Руссо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142984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(28 июня 1712 г. — 2 июля 1778 г.)</a:t>
            </a:r>
            <a:r>
              <a:rPr lang="ru-RU" sz="2400" dirty="0" smtClean="0">
                <a:latin typeface="Georgia" pitchFamily="18" charset="0"/>
              </a:rPr>
              <a:t> — французский писатель, мыслитель, композитор.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3429000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А. С. Пушкин был отлично сложен, с хорошо развитой мускулатурой, был прекрасным гимнастом, конькобежцем, боксёром, стрелком, шахматистом, считался лучшим фехтовальщиком.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9940" name="AutoShape 4" descr="data:image/jpeg;base64,/9j/4AAQSkZJRgABAQAAAQABAAD/2wCEAAkGBxQTEhUUEhQVFhUXFxgaGBcYGBcXFxgXGBUXFhcXFhQYHCggGBolHBUUITEhJSksLi4uFx8zODMsNygtLisBCgoKDg0OGhAQGywcHCQsLCwsLCwsLCwsLCwsLCwsLCwsLCwsLCwsLCwsLCwsLCwsLCwsLDQsLCwsLiwyLCsrLP/AABEIAO0A1AMBIgACEQEDEQH/xAAbAAABBQEBAAAAAAAAAAAAAAAEAAECAwUGB//EADsQAAEDAgMEBwYFBAIDAAAAAAEAAhEDIQQxQQUSUWEGInGBkaHRE5KxweHwFDJCUlMjM3LxQ2IVgqL/xAAZAQADAQEBAAAAAAAAAAAAAAABAgMABAX/xAAkEQACAgICAgICAwAAAAAAAAAAAQIRAyESMUFREzIiYQRCcf/aAAwDAQACEQMRAD8A2RgqelNnuj0UW4OnP9un7rfjCLkZaKp4jJeRyZ6DVlTcHTm9Nnut9EQzBU/46fuN9FF4g6q8P4oNv2Diit2Cp/xs91voqRgaQ/46c/4N9EWD3J3OQtmpGc/CU/46fut9FT+Fp/xs90ei0XiearYz4p1JitArcNT/AI6fut9E/wCGpmf6VP3Wq8UwPRJwhGwArsHTH/HT9xvonbgac/kp+430RBbJU2QtyYGCtwLJP9On7jfRM/B0/wCKn7jUYQIngqiVlJsFIGOFp/xsuP2N9ExwlPSmz3G+ivcZTMaAjbDRQMIz+On7rVF+Cpz/AG6fut9EW6FBw5WRtgBvwNP+On7rde5TGEpiwZTy/Y30Tvf2qDKizsxYyhTn+3T91vokcPS/jp+41PTNskrE3QCiRwVPSmz3WqX4KmP+Nnut9E9N/as7GbWLXbrQLWuLzyRSk+jGkMCz+On7rfRQ/CU4/ts59Rvohtm7V3zuPgHjl4rScs+SMCjCs0pM91vokiqbbXSS8mEg1WiTmq6f3xVjXQkKDtPxU3d/NVh1u/0VhKBrK/aX+5TF14HBI8fvsT7iYUiw/HkkTZSabJLIxGFEAHNSMqOqIpIwma2yh7UC5MKDsU0NLpBAz1WSbAEEQqtfVYeM28d4tpxIBkut3W1QtPpIR+YA8eMjRUWKQHJHSOPBMXLncP0jc7SBPDTtW0zFixMQfuZWlCS7NZeYVNR10TvjiFS86pEYHeqwEQWhVgJ0wFdTEFjS6J8T5BD0NstLes3rDQZdsoiu8BrjGQn4oLo+zqOPFxPdCdJVZgxu22ZbrgIzsQs/aFRrnbzYggdttFquaJ4jge1BNDPxDpA3Q3LSYGnFGNdoNmY7CmRcNDtSSbc/RddhRusaJmABPHmuWrvk2sALA68jz5qOBxzmPBBdwibFNOLktC3R2W/FoSVdF4c0O4iU65R7IZZKSYR6pPAF5SlCTCnL9FAOjVPOqxhhmr2P4qAHapubZYAziqS/krXGyrYPJFAFN1ViawaCTogtpbXDPy3K57GbeDpad6e0G6rDHJiOSLdobbJcYIgZW0WNiNoufM+nihapJz7uSi5hLZ++1dsYJEG2N7Xi6FF9QcSqqtIg3SptCpQtlwxZAAuQOXJHYbabgB1rA2BuBOqztwjQ5KG/xCDimHk0dps/HTMHeBAgkCx1yyWoHnUzK4HA4s03bzSRPD5hdbs7am8IILjaSB8RPwXNkx10UjKzaDgmaxRpEG+h1hWtXK9FDO2o0+zdGhFuN0JszFNgiDu58wcj3I7bZHsjJg2jnB0C5zC1yf6Zjdubi8a34clfGriK3R1dN4dG6W31nlwWNimQ98G0xbulNScJ0AGvAb0DwuVXWPswATY37J7eU+SaMaDaoopgudbn9lVOHWi33qp0ycza1ptZFbHwrXucTfdbIGVzaVS6QtWauytrsp0918yCYicjf1SWMKZOXxHzSScEMdbN72TEibJVXclW63auMsXjmkVSD2q1q1AstZEqRfkqXKUhAI7j8FTiq0NdeDxVgWRtWuBM5ZRqZCeCtiSdHPbQryOqDc2JtksCm2wRuKxOkTFhJPkEPi2BoFsxzXoQVKiEmFbNw2+bi280c5Jheh4bozSgSLjI6965boRhQ54c4S5txJNj/jkvRaZXNnyNSpHTgguNs4vF9CapkNqtDJy3bx2pqPQoMiTPP4wOK7guQ1YqXzyof4I3ZyW0ujtPdgSI1Flx20NlbhO6SV6ZiKBdIXI7VwhBO8rYcr9iZcOtI49riMlfRrFhBkg2vOXFNjaUPtqmptmLSu3s4dpnoOx629Sa790H071oNPYue6MktBBMGLDkCVvB0FebkjUjpi9GB0pq9anHB3ylY9A9btt4rsMVhWVbPExlciOwhBP2JSaC5u/IEi83zyhVx5ElTFktmU153o4/Jx9VbtFzi0kxMt8gRrqhwZg5Z/ET2aorHAmlAFs5kza3eqeTMs9vLRN7CDbwIQ1WpuzFiQRYEGNVOgAWicx9yqMTOSy9G8E/bAfZSUN02jgEywbO3cy/eqqwvZI1B5pPqLho6aIKdA8FXvwrAeSZoQucEgq5tKenUHmloKJAXyXL9IqZkmYPG+fAHhC6rVDY3CteIdxgXjPmnxSpk5qzzLFgnUGOefNU1ahMTotHaWzzTcbgt3iAcpjkg6mnkvSTs5Wjr+gsbx4xeF3DsQ1tz8JJ7AuN6CUwCedyfkuqx+HfEsuYsuDOrmehg+oPiekYZc0apHER8EsLtNtYS2RycIIWBtjAYrdY4EuM9YN/T3a9q1ti4F7WB1SJOg+aSUIqNlIO5US2pthtJt/DUrlcftR1QT7MtbxOfmtDpJhoxDLbwIMD/tohdtYeqGtJMtLJdpuuP6YGUKuKMUkxcs3bXSOUxhkiSoCIExbLirMTTk304q+lh4gkRcRl8AV2+DzpfY0uj29vNcbNJIjs1jhdde1vFAYLZzQAd4nLwjJaQHeuHLJSZeCpDU2qxgsVT4KxoKkxzB2y0B+6LSJy4gj4qoyaUQI3eNzPDsRm2aZ3wR+zLvOqAZiWinBkugRxB0XTH6oRjULMEm8eWqGeZsNdPoptPU7NNEsO0b7dTIgJ+tihldoYd2NB8AnXQupDUJKXyD0V1jl5eH1UGuTvI8+5CVKkKVWdEtBu8kav3KEbWtmpOqTqtRMIqVClRdmeCFe7mnByRoSzQFRO4bwIOR9ULRIV4dcoBMHbuxS6SwTN88jkSsirsB4Y17OtmCOBGd5+5Xdi4jjM96q2ZghT3mk7zXSb3g6qkczSAoRb2YPQjFBrnMyv9F3lOpNl5bVJpYl0COtGekyuu2XtoOF9EM0W/wAi+GSa4+TpalEHNRqiI4KunXlUY97w2Wt3iP0gwfNQqy1V2YXTCkYa8fpIKE2jhmuYH8gc7X5J+kG2mlu45jmuiCDHcexZGHx7jSLXaZdivCEqQspx/wBM9tBr37p1y+4W83YQ6vWiNeHcBdcr7c77TMX8pXoGHMtBy7VbLJxSOCk2SZS3WhovAHkE8KQddTBXJZRFJGSsYVAu4K2iIWYyM7bWGENfJBBAjQy7hy+ax6eHzBtp8/kuqxdPfpuaAJIMTx0XNh1yZ4TwmS0q2OWhZIo3ICfZ9fdqAnQi+itrHln9LeKCcDKt2hOjsw/hkbpLK2dtlrWBr8xl2aJLn+OQ9oPqtgfeoWViCj8XYZjSFn1BZaJebKwfuymKkIXeVjiLKlEAr2mcqTKo1Wa/ER8EhW00W4i2a1OoM1eyrzWOyvARNHEIOJrNWnU0Vr64DZJgAX+9FntxFlx/SbbRqH2bLMab/wDY+i0MfJmlNJFO0K4Ly5rt5s2dEdpup4bH7mU58Vm7OIcdx0AOsCdHad2St2jgX0nljhGs6FdjiqogptOz1Do5j/aUpOYUq21S02pVHnkIHiVx3RHbG64MJgFdrUe/QfNcM4cZHoQyckmYu1Ma9zTvYa54xAA71huBiS3d5cBxgZLUx9HEuu7qt0B3R5BZmIO5Tc45xGsklVxoXLJeFRzxqQ8HODZeh4CsHMaRqPNedhoFznYx2rreiO0vaMdTP5mXH+J9E+eP42ckHs6BpVp7FCkrJXGXKagU6RSvKsFkGFDyucdREuFh13X7yuk3dR8lzT333uLnGOU/VUxAkQqA7pkWvHjxQL8ro/FvO73k+coSpTO9nqfUK6EIOb2JKt775wnVDHQV60yfvJZdWtOqurOz7kHVGR4qMUik2Jrk1V/yVYCg59rnNUUSViqVeCQeFTISLgmoVsJp1BkiadYLKdWAkkxCFq455IawAF2UxJ8cllCxb3Rr7W2huUzGZEDvsuPc5X4us+SHkzwJQuatCKSI5HslK6jZG36b2exxgmBDKsEkDQPgE/8AsO9crokM0zVgTo6HGPoMcH4d2R/Kd494dHot3A9NhADxFlw7HFOXOv6KcsSl2UhmlHo7XF9KRUs3zgDzVIx+GbTNRzhVqg2Yf7bP+0frXIPLsjrz81L8M4XiR2oRwqPQZZ5S7FiKxe4uOZM8M0RsvHmjVbUGmY4t1CEJShUatUTT2es0qgcA5psQDpkRKusuQ6N7cpim2nUdDmyATkRpfvXUUaoc2RcEZi48l5s4OLO2LtWT3sviiBbP5ICc72VtTEhrd45DMpKCPtjG+xpb27P6Yyz1XKHaAdHVIIyvzJyjsWpjcW2qCHOG6dL919LrLdgaYyfF+M/FdGNJLZpJt6LK9QbvWcDIzEzlwgfFDVccCSRI5R3ceSsq4UOj+o3w+qpfs4fyCez6qmhGmVVMRJOf33pIj8C3+QeCSNoPCQbUfPgEHvc1N7szzy7P9obfMoKIGydQoeoSpPv/ALVRmE4jYziq6j4HzUnDj95LN2nVtujVNFWxJOlY7K3tCTO7Tbe+p0HNVNxJDxUbmDYHL6qjCgkXkgXgSe9SDwbnSIGQ8U9C29eP2LG1y55c4yTmeaoaU5MlRAVEtEZO3ZMFRPFKVJrRl4dyzMtl9AKdcQFTSqIrFAG2sSPmgYqaJjvRWGqD8pIHCUFTki2hRDKMiYMarGHxVHUeWSFBV7erbQqp7IPdIWAV1HQUbhdq1GmWOLezLvGSzapThBxT7HUmjuMD0iYQPaloyBcMp5t+antPpBQc0sa6TxgxzuuGCaVH4IlPmZ1Da2oMjjyVjn2XN4LFlhvcHT0Wy2sCBGR1+80JQotCfIvTPdrmoCbW8U5doUClkvH77klZTjiM+KZY1Ite3PLNCe0ujnPAJE6x5XQDokiVk7JsnxUSSlTOaeqURSqrUt2rBxtaXHgLLQx+IgEalYz1WCrZHLLwGYTFEU3Nj80eCtr0D7MOAsgaIlG16rg2N4wdLI0+0HlGSSkBsTlQY5TVCIoTzCQUXFYwVSYImczAHcnrO6oOokeBsqqMlp4jrDuV+JIIkR1oPqlMW/imtDAB1jJefgB5q5798CDKy4SC3ExoVmWCqxI6jSc5I+Hqh2VSMnFPUrucIMW5XWo1lVVRaUn53TgIhJapFR3kyBhSjNmYqHbpyOXagjlZICEGrGjKmdLKiSeChhzvsabX+KsIP398lA7CftCLEffgkkG8s+xJYARXfE6db5IVzwc1bigeIzQrjdCIrZYH3skTPFVsdc9irqVYBPJNQtmVjqkuPAWQjiraiqcF0JHM3ZbhWzHmeXetLHMphg3XbzpvllxyWZhTCJquMElTktl4SqL0gelT3jGUp3iEqURnfRSFMkEnRPZzsrCRUXJ2lMAswbwHCe/sNlbVESOBt2IQnhzVzncc0KMKUplRlLeRBZJ48UzXxYpbyreVgkzmmek1M0yb5JQjjsUhzTTeyYrBHLlEqWihurGNnZTjuW0J87o2o6Zi6zdjyQ4cx80e98WUZdnZF3FDtn93knUXAfqJB5fFJLYQzEUwgKjYK0sQbmL5fJAFaIkkQNtNEJi3Q088kRUzQWOdYBOkTk6QA5RUnKBKuQCMCL/dloY/CBlOfaBxMWEHnos3CuujMZVlkaqUk7LQnFRaasDwjQ4mfBE1cO4SW270Hh6hBMffFFUZHWzmRCLsEVHVsEcIUQpVxBnIcFCLJ07JyVOibG3T7yZoTAIiMdOAop5WAIuhMxqbdupgaLDITylGSR+ad9s0oWKUoTAf6UoWMhyLKt0pyFF6wQ/ZlUNN8pErReQDY+eizMCYGl+K0WneboDyUp9nTj0gym+35o5XSQ43tEkhajQxDp087aWQT1oVWiTwnyss53KckIiyB3mSgMabo+oI0Wbiz1laKOfJ0DuVZVjlByqRL9n1AKgJEgQY4rT2pjfaAkgDhrksSkbrUx9JjWgNIJGYEeMqUkuRbG58Gl0A4YSbZn7lalMtp2Al+c53+SycK8tciYLjJsJ+44oyV9mg+K12X7SxRq/m3e4LKGa6ChRpgEPMWkHn81nYmmC22fFCDSdD5oOuTewNqcFMU0lVORjzyTFMUmrGLWc0o1TNK6ToRgWVKpfUaHNYLDi8/lHzSylxVlMcOTop2P0Vr1xvxuM/c4G/Y1E4vowym1xL3vcBYNAgnzXoVZ1v6h3R+wWnuGaExDifygNHPXmuNZ5Nnev4sK/Z5fiNl1mN3303NbxIj4oKSuv6aVGhobvlxJHDIdt4XHgrqhK1ZxZI8ZUIpinmyiCmEC6Qs1F4cntUfw/UBGcZKNOt2Kb2WSrsPLiMr+CZW0ajSBIEpKey+vYZianbnp2BZz33K0cU1Z9USZWiLIHeVn4lvWK0XtWdjPzO7VaBzzYOSouUiEyoRsrGiMILhDQbRMDTmhVo4DFbrCJi/CZSttdDwUW/ydFGFqgOg/Y1g6LQxVelfck2Hj2lUYshwa605Tl2EhUspOOQnsU9eTpi60tiNQmAFIMJ0MC0pNpEXNhw1/0jqOMIaWuHVdkNe4LN+jQjd8tGfVpToUMWQj/bxx74CqfSm40Tp+yMoxfXYG4JgFJxSanIDsBNtV6J0TwPsaI3i1r3mbkCBxg6rz6k8tMtseKVSsXGXEk8SZU8kHLRbFlWN35PV/aASGNL3ambDSSVzvSjFllMzWPtDkxsAAT4ntsuVo7YrNpmk2oQx3j3HMBBucZkye26nDBTtsvP+UmtLY9R83N1WFNwtZJXo5bbIpAJiVZQF1jGhhK8Gc1VVgOtYHIKdHsSrAFts+EXU/JbwTpiBmEkLJSWoXkvR0lZ0N5eiz6j47VHE7RmerHf9EFUx3Lz+inFaLyCXm6zsbZ57VZ+Ovl5oLE4qXG2vH6KsSGTokVEKr2/Lz+ib8Ry81QjRcVZQKGNfl9+CTcTGn34IBRuew3mZkGYytGeaGw9fdOsjIjjwgoeljT1s/H5QojGDMt84+XNSv2dGv66DKtbM7pJP7j8gq8LvPdlfjwUfxLYktJv+76KH/kuDY7/AKI36C4t7b0alWnT3N4mXA3vn2BUjEN0HiJ8QswY7OR5/RR/FRkPP6Lca0zSyeUg/HUm5tI0yBv/AKQQTNxkiCJ7/oqRX5ef0Tohk27CAU4Q4xHLz+icYjl5/RMJRcRySCpOJ5ef0SGI5ef0WDRfKYlUnE8vP6JxiOXn9FjMthEUW2QBxHLz+iNp40ARu+f0QYYh2Hp8ZlE1cDBiRMLMZj9d3z5diIbtU/tntPzhRd3o6YOPTRVUpkGPRJMdph1zT/8Ar6JI8jOKP//Z"/>
          <p:cNvSpPr>
            <a:spLocks noChangeAspect="1" noChangeArrowheads="1"/>
          </p:cNvSpPr>
          <p:nvPr/>
        </p:nvSpPr>
        <p:spPr bwMode="auto">
          <a:xfrm>
            <a:off x="155575" y="-1790700"/>
            <a:ext cx="3352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://alex-arh.ru/Poeti/Pyshkin/1288790414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07657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285728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Александр Сергеевич Пушкин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571868" y="1500174"/>
            <a:ext cx="5286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(26 мая [6 июня] 1799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— 29 января [10 февраля] 1837)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 —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русский поэт, драматург и прозаик. </a:t>
            </a:r>
          </a:p>
        </p:txBody>
      </p:sp>
    </p:spTree>
  </p:cSld>
  <p:clrMapOvr>
    <a:masterClrMapping/>
  </p:clrMapOvr>
  <p:transition spd="med" advClick="0" advTm="25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714356"/>
            <a:ext cx="5572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Наш знаменитый поэт имел в свои «школьные годы» только три оценки «превосходно». Одна из них – это оценка по русской словесности, высший балл по французской словесности (Пушкин знал этот язык так, что одно из лицейских прозвищ его было «Француз»). А вот третья высшая оценка была по фехтованию. </a:t>
            </a:r>
          </a:p>
          <a:p>
            <a:r>
              <a:rPr lang="ru-RU" sz="2400" dirty="0" smtClean="0">
                <a:latin typeface="Georgia" pitchFamily="18" charset="0"/>
              </a:rPr>
              <a:t>Пушкин много и подолгу любил ходить; во время своих переездов по России нередко целую станцию проходил он пешком, а пройти около 30 вёрст (31, 8 км) от Петербурга до Царского Села ему было нипочём.</a:t>
            </a:r>
          </a:p>
        </p:txBody>
      </p:sp>
      <p:pic>
        <p:nvPicPr>
          <p:cNvPr id="3" name="Picture 2" descr="http://alternathistory.org.ua/files/users/user4972/99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04153"/>
            <a:ext cx="2966949" cy="393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30000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55006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Пушкин стал лучшим пловцом Петербурга. </a:t>
            </a:r>
          </a:p>
          <a:p>
            <a:r>
              <a:rPr lang="ru-RU" sz="2400" dirty="0" smtClean="0">
                <a:latin typeface="Georgia" pitchFamily="18" charset="0"/>
              </a:rPr>
              <a:t>По примеру полководца Суворова он принимал холодные ванны, зимой натирался снегом. По свидетельству близких людей из окружения Пушкина: «Зимой он, проснувшись,... садился в ванну со льдом, а летом отправлялся к бегущей под горой реке...». «Плавать – плавал, но не любил долго в воде оставаться. Бросится, уйдёт в глубь и – назад. Утром встанет, войдёт в баню, прошибёт кулаком лёд в ванне, сядет, окатится – да и назад».</a:t>
            </a:r>
          </a:p>
        </p:txBody>
      </p:sp>
      <p:pic>
        <p:nvPicPr>
          <p:cNvPr id="38916" name="Picture 4" descr="http://www.biografija.ru/pictures/m_24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2944773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0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785794"/>
            <a:ext cx="5357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Удивительное открытие сделало Всесоюзное географическое общество: за свою короткую жизнь поэт преодолел в путешествиях 34 тысячи 750 километров, в то время как великий путешественник Н. Пржевальский только 30 тысяч!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643314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Герои его произведений учат своим примером беречь честь смолоду (Гринёв «Капитанская дочка»), любить своих родителей (Дуня «Станционный смотритель»), никогда не завидовать («Моцарт и Сальери»).</a:t>
            </a:r>
            <a:endParaRPr lang="ru-RU" sz="2400" dirty="0"/>
          </a:p>
        </p:txBody>
      </p:sp>
      <p:pic>
        <p:nvPicPr>
          <p:cNvPr id="5" name="Picture 2" descr="http://www.rulex.ru/rpg/WebPict/fullpic/0045-005.jpg"/>
          <p:cNvPicPr>
            <a:picLocks noChangeAspect="1" noChangeArrowheads="1"/>
          </p:cNvPicPr>
          <p:nvPr/>
        </p:nvPicPr>
        <p:blipFill>
          <a:blip r:embed="rId2"/>
          <a:srcRect b="17938"/>
          <a:stretch>
            <a:fillRect/>
          </a:stretch>
        </p:blipFill>
        <p:spPr bwMode="auto">
          <a:xfrm>
            <a:off x="214283" y="197118"/>
            <a:ext cx="3071834" cy="381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571480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Не откладывай до ужина того, что можешь съесть за обедом.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485776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Чувство выздоровления – одно из самых сладостных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1987" name="Picture 3" descr="&amp;Acy;&amp;lcy;&amp;iecy;&amp;kcy;&amp;scy;&amp;acy;&amp;ncy;&amp;dcy;&amp;rcy; &amp;Scy;&amp;iecy;&amp;rcy;&amp;gcy;&amp;iecy;&amp;iecy;&amp;vcy;&amp;icy;&amp;chcy; &amp;Pcy;&amp;ucy;&amp;shcy;&amp;kcy;&amp;i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00462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1934" y="2285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Не ужинать — святой закон,</a:t>
            </a:r>
            <a:b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кому всего дороже сон.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6433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Привычка свыше нам дана: замена </a:t>
            </a:r>
            <a:r>
              <a:rPr lang="ru-RU" sz="2400" b="1" i="1" dirty="0" err="1" smtClean="0">
                <a:solidFill>
                  <a:srgbClr val="0070C0"/>
                </a:solidFill>
                <a:latin typeface="Comic Sans MS" pitchFamily="66" charset="0"/>
              </a:rPr>
              <a:t>счастию</a:t>
            </a:r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 она.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 rot="10800000" flipV="1">
            <a:off x="3000364" y="886880"/>
            <a:ext cx="59293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(28 августа (9 сентября) 1828  — 7 (20) ноября 1910)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 — один из наиболее широко известных русских писателей и мыслителей, почитаемый как один из величайших писателей мира,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участник обороны Севастополя, просветитель, публицист, религиозный мыслитель, чьё авторитетное мнение послужило причиной возникновения нового религиозно-нравственного течения — толстовства, Член-корреспондент Императорской Академии наук,  почётный академик по разряду изящной словесности </a:t>
            </a:r>
          </a:p>
        </p:txBody>
      </p:sp>
      <p:pic>
        <p:nvPicPr>
          <p:cNvPr id="5" name="Picture 2" descr="http://rsmu.ru/uploads/RTEmagicC_tolstoy_ln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571768" cy="3591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285728"/>
            <a:ext cx="5801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Лев Николаевич Толстой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3000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084" y="1357298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«Надо непременно встряхивать себя физически, чтобы быть здоровым нравственно». 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500570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omic Sans MS" pitchFamily="66" charset="0"/>
              </a:rPr>
              <a:t>Чем проще пища, тем она приятнее — не приедается, — тем здоровее и тем всегда, везде доступнее.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22" y="285728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Лев Николаевич Толстой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786058"/>
            <a:ext cx="5500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«Красота телесных форм всегда совпадает с понятием о здоровой силе, о деятельности жизненной энергии»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s://encrypted-tbn1.gstatic.com/images?q=tbn:ANd9GcTrTtNhJBqhHRCmwe0xn56qSbtR5XtcUAN8pfE0AX_NzKra4DY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098722" cy="3602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786050" y="428604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Л. Н. Толстой даже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82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каждый день делал гимнастику, ездил верхом на лошади ежедневно до 20 километров, зимой катался на коньках,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70 лет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обгонял на льду молодёжь.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65 лет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научился ездить на велосипеде.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9218" name="Picture 2" descr="http://spiritual-life.com.ua/wp-content/uploads/2010/06/tolstoy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9077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intrigajizni.ru/wp-content/uploads/2012/02/images-11%D0%9B%D0%B5%D0%B2-%D0%A2%D0%BE%D0%BB%D1%81%D1%82%D0%BE%D0%B9-%D0%B8-%D0%B2%D0%B5%D0%BB%D0%BE%D1%81%D0%B8%D0%BF%D0%B5%D0%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024195" cy="362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214686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Примером своей жизни Толстой утверждал культ здоровой трудовой жизни. Его отказ от вредных привычек носил принципиальный характер. Первую часть жизни он посвящал физическим упражнениям и зарядке. Его зарядка больше напоминала тренировку спортсмена и продолжалась не меньше часа. </a:t>
            </a:r>
            <a:endParaRPr lang="ru-RU" sz="2400" dirty="0"/>
          </a:p>
        </p:txBody>
      </p:sp>
      <p:pic>
        <p:nvPicPr>
          <p:cNvPr id="35842" name="Picture 2" descr="http://img0.liveinternet.ru/images/attach/b/4/102/990/102990702_689207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384633" cy="2489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http://russian7.ru/wp-content/uploads/2013/10/201310062000588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5"/>
            <a:ext cx="4143372" cy="2494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Acy;&amp;fcy;&amp;ocy;&amp;rcy;&amp;icy;&amp;zcy;&amp;mcy;&amp;ycy; &amp;ocy; &amp;zcy;&amp;dcy;&amp;ocy;&amp;rcy;&amp;ocy;&amp;vcy;&amp;ocy;&amp;mcy; &amp;ocy;&amp;bcy;&amp;rcy;&amp;acy;&amp;zcy;&amp;iecy; &amp;zhcy;&amp;icy;&amp;zcy;&amp;n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967558" cy="27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428604"/>
            <a:ext cx="435771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Georgia" pitchFamily="18" charset="0"/>
              </a:rPr>
              <a:t>О здоровье можно говорить серьезно, можно с юмором. Но никто не будет отрицать, что если человек болен, то думает он не о счастье, не о благополучии, а том, чтобы поправиться скорее. Причем, в это время готов на любые обещания изменить свой образ жизни, только бы вернуть ускользающее здоровье. </a:t>
            </a:r>
          </a:p>
          <a:p>
            <a:pPr algn="ctr"/>
            <a:r>
              <a:rPr lang="ru-RU" sz="2600" b="1" i="1" dirty="0" smtClean="0">
                <a:latin typeface="Georgia" pitchFamily="18" charset="0"/>
              </a:rPr>
              <a:t>Что великие думали на этот счет?</a:t>
            </a:r>
            <a:endParaRPr lang="ru-RU" sz="26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72" y="0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Зарядку сменяла прогулка, неизменная в любое время года: пешая - когда расстояние в пять - шесть километров покрывалась быстрыми толстовскими шагами или верхом на лошади. Утро продолжал полезный физический труд. Толстой был убеждён, что труд - самая важная нравственная обязанность человека. Полезный физический труд сменялся трудом творческим. </a:t>
            </a:r>
            <a:endParaRPr lang="ru-RU" sz="2400" dirty="0"/>
          </a:p>
        </p:txBody>
      </p:sp>
      <p:pic>
        <p:nvPicPr>
          <p:cNvPr id="8194" name="Picture 2" descr="https://encrypted-tbn3.gstatic.com/images?q=tbn:ANd9GcQvne6PzSMoNymi8BHCmp_vPsGDqIbKtDPEts44ROt3tSezJ9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46697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rblogger.ru/img2013/kolonki/garanina/tolst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926465"/>
            <a:ext cx="4357686" cy="293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static.com/images?q=tbn:ANd9GcQVBepXNrW3y4AsQWpjC28ZjH0l8Gxb8yFUOWJw2Vx2S5NpHB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631204"/>
            <a:ext cx="5000627" cy="3960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  <a:ea typeface="Times New Roman" pitchFamily="18" charset="0"/>
              </a:rPr>
              <a:t>Толстой освоил все основные виды спорта. Причём в каждом из них преуспел. Он был замечательным спортсменом: отлично плавал, блестяще ездил верхом, с молодых лет владел виртуозной джигитовкой. В круг его интересов входили велоспорт, гимнастика и, конечно, шахматы. </a:t>
            </a:r>
            <a:endParaRPr lang="ru-RU" sz="2400" dirty="0"/>
          </a:p>
        </p:txBody>
      </p:sp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642918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  <a:ea typeface="Times New Roman" pitchFamily="18" charset="0"/>
              </a:rPr>
              <a:t>Отправная посылка знаменитой толстовской теории «надо быть ближе к природе». Вредно любое излишество, придуманное цивилизацией. Согласно этой теории в жизни писателя возникло вегетарианство как культ простой пищи; пристрастие к естественным тканям: полотну, холстине, батисту; особый ритм жизни, её по-крестьянски трудовой настрой. Герои Толстого в повестях «Детство», «Отрочество», «Юность» имеют представление о здоровье, режиме дня, физических нагрузках, нравственном воспитании.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" name="Picture 2" descr="http://rsmu.ru/uploads/RTEmagicC_tolstoy_ln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571768" cy="3591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0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929066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«Без здоровья невозможно и счастье» 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rsmu.ru/uploads/RTEmagicC_belinskii_vg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493758" cy="3921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43240" y="214290"/>
            <a:ext cx="56669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Виссарион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Григорьевич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Белинский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2714612" y="1280777"/>
            <a:ext cx="5929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(30 мая [11 июня] 1811 г.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— 26 мая [7 июня] 1848 г.)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— русский мыслитель, писатель, литературный критик, публицист, философ-западник. </a:t>
            </a:r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5643578"/>
            <a:ext cx="550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«Жизнь  – это жизнь. Борись за неё». </a:t>
            </a:r>
          </a:p>
        </p:txBody>
      </p:sp>
      <p:pic>
        <p:nvPicPr>
          <p:cNvPr id="29698" name="Picture 2" descr="http://sibcatholic.ru/wp-content/uploads/2010/08/mother_te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9"/>
            <a:ext cx="257158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500694" y="214290"/>
            <a:ext cx="3041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Мать Тереза.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285860"/>
            <a:ext cx="58579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(полное имя — </a:t>
            </a:r>
            <a:r>
              <a:rPr lang="ru-RU" sz="2400" b="1" dirty="0" smtClean="0">
                <a:latin typeface="Georgia" pitchFamily="18" charset="0"/>
              </a:rPr>
              <a:t>Мать Тереза </a:t>
            </a:r>
            <a:r>
              <a:rPr lang="ru-RU" sz="2400" b="1" dirty="0" err="1" smtClean="0">
                <a:latin typeface="Georgia" pitchFamily="18" charset="0"/>
              </a:rPr>
              <a:t>Кальку́ттская</a:t>
            </a:r>
            <a:r>
              <a:rPr lang="ru-RU" sz="2400" dirty="0" smtClean="0">
                <a:latin typeface="Georgia" pitchFamily="18" charset="0"/>
              </a:rPr>
              <a:t>, настоящее имя — </a:t>
            </a:r>
            <a:r>
              <a:rPr lang="ru-RU" sz="2400" b="1" dirty="0" err="1" smtClean="0">
                <a:latin typeface="Georgia" pitchFamily="18" charset="0"/>
              </a:rPr>
              <a:t>Агнес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Гонджа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Бояджиу</a:t>
            </a:r>
            <a:r>
              <a:rPr lang="ru-RU" sz="2400" b="1" dirty="0" smtClean="0">
                <a:latin typeface="Georgia" pitchFamily="18" charset="0"/>
              </a:rPr>
              <a:t>)</a:t>
            </a:r>
            <a:r>
              <a:rPr lang="ru-RU" sz="2400" dirty="0" smtClean="0">
                <a:latin typeface="Georgia" pitchFamily="18" charset="0"/>
              </a:rPr>
              <a:t> — католическая монахиня, основательница женской монашеской конгрегации «Сестры Миссионерки Любви», занимающейся служением бедным и больным. Лауреат Нобелевской премии мира. Причислена Католической Церковью к лику блаженных.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785794"/>
            <a:ext cx="6286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26 августа 1910 — 5 сентября 1997)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25000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786190"/>
            <a:ext cx="621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Болезни для того и существуют, чтобы бороться за здоровый образ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785926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Российский журналист, литератор, автор 16-й полосы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"Литературной газеты". 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6" name="Picture 8" descr="http://litiz.ru/gvozdi/2012_90/1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265568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28926" y="214290"/>
            <a:ext cx="5786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Тамара 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Шлемовна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Клейман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857232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Georgia" pitchFamily="18" charset="0"/>
              </a:rPr>
              <a:t>(р. 1953) </a:t>
            </a:r>
            <a:endParaRPr lang="ru-RU" b="1" i="1" dirty="0"/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4357694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Болезнь — это защитная реакция от нездорового образа мыслей и нездорового образа жизни.</a:t>
            </a:r>
          </a:p>
        </p:txBody>
      </p:sp>
      <p:pic>
        <p:nvPicPr>
          <p:cNvPr id="26626" name="Picture 2" descr="http://mordovia1.ucoz.ru/101/2012_aleksandr_minchen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714644" cy="3731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8992" y="357166"/>
            <a:ext cx="5229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Александр Минченков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643050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— российский футболист, нападающий «Балтики».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000108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Georgia" pitchFamily="18" charset="0"/>
              </a:rPr>
              <a:t>13 января 1989 г.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357694"/>
            <a:ext cx="5572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«Нам сегодня нужно подумать о том,  как на современном уровне, без занудства и пошлости, пропагандировать здоровый образ жизни»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rsmu.ru/uploads/RTEmagicC_medvedev_d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506331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86116" y="285728"/>
            <a:ext cx="53351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Дмитрий Анатольевич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Медведев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428736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(14 сентября 1965)</a:t>
            </a: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— российский государственный и политический деятель. Десятый председатель Правительства Российской Федерации (с 8 мая 2012 года). Экс-президент Российской Федерации (2008 — 2012).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25000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3643314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«Результатом нашей работы должна стать осознанная молодым поколением необходимость в здоровом образе жизни, в занятиях физической культурой и спортом. Каждый молодой человек должен осознать, что здоровый образ жизни – это успех, его личный успех» 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rsmu.ru/uploads/RTEmagicC_putin_vv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18458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643306" y="1928802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российский государственный и политический деятель, президент Российской Федерации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14290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Владимир Владимирович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Путин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428736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7 октября 1952 г. 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30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4786322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«Тщательно заботься о своем здоровье» 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000372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Есть и пить нужно столько, чтобы наши силы этим восстанавливались, а не подавлялись.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85728"/>
            <a:ext cx="4971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Марк Тулий Цицерон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857232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(106 до н. э. — 43 до н. э.)</a:t>
            </a:r>
            <a:r>
              <a:rPr lang="ru-RU" sz="2400" dirty="0" smtClean="0">
                <a:latin typeface="Georgia" pitchFamily="18" charset="0"/>
              </a:rPr>
              <a:t> — древнеримский политик и философ, считающийся одним из величайших ораторов Древнего Рима.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5362" name="Picture 2" descr="&amp;Fcy;&amp;acy;&amp;jcy;&amp;lcy;:M-T-Cic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90" y="214290"/>
            <a:ext cx="2765927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64318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«Кто рассчитывает обеспечить себе здоровье, прибывая в лени, тот поступает также глупо, как и человек, думающий молчанием усовершенствовать свой голос»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428604"/>
            <a:ext cx="4677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Плутарх из 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Херонеи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000108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</a:t>
            </a:r>
            <a:r>
              <a:rPr lang="ru-RU" sz="2400" b="1" i="1" dirty="0" err="1" smtClean="0">
                <a:latin typeface="Georgia" pitchFamily="18" charset="0"/>
              </a:rPr>
              <a:t>ок</a:t>
            </a:r>
            <a:r>
              <a:rPr lang="ru-RU" sz="2400" b="1" i="1" dirty="0" smtClean="0">
                <a:latin typeface="Georgia" pitchFamily="18" charset="0"/>
              </a:rPr>
              <a:t>. 45 — </a:t>
            </a:r>
            <a:r>
              <a:rPr lang="ru-RU" sz="2400" b="1" i="1" dirty="0" err="1" smtClean="0">
                <a:latin typeface="Georgia" pitchFamily="18" charset="0"/>
              </a:rPr>
              <a:t>ок</a:t>
            </a:r>
            <a:r>
              <a:rPr lang="ru-RU" sz="2400" b="1" i="1" dirty="0" smtClean="0">
                <a:latin typeface="Georgia" pitchFamily="18" charset="0"/>
              </a:rPr>
              <a:t>. 127)</a:t>
            </a:r>
            <a:r>
              <a:rPr lang="ru-RU" sz="2400" dirty="0" smtClean="0">
                <a:latin typeface="Georgia" pitchFamily="18" charset="0"/>
              </a:rPr>
              <a:t> — древнегреческий философ, биограф, моралист, писатель.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4338" name="Picture 2" descr="http://www.pravmir.ru/wp-content/uploads/2013/08/pluta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781425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929066"/>
            <a:ext cx="5429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«Если человек сам следит за своим здоровьем, то трудно найти врача, который знал бы лучше полезное для его здоровья, чем он сам»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285728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Сократ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3314" name="Picture 2" descr="http://img1.liveinternet.ru/images/attach/c/0/37/560/37560915_sokra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3014181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43306" y="92867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</a:t>
            </a:r>
            <a:r>
              <a:rPr lang="ru-RU" sz="2400" b="1" i="1" dirty="0" err="1" smtClean="0">
                <a:latin typeface="Georgia" pitchFamily="18" charset="0"/>
              </a:rPr>
              <a:t>ок</a:t>
            </a:r>
            <a:r>
              <a:rPr lang="ru-RU" sz="2400" b="1" i="1" dirty="0" smtClean="0">
                <a:latin typeface="Georgia" pitchFamily="18" charset="0"/>
              </a:rPr>
              <a:t>. 469 — 399 г. до н. э.)</a:t>
            </a:r>
            <a:r>
              <a:rPr lang="ru-RU" sz="2400" dirty="0" smtClean="0">
                <a:latin typeface="Georgia" pitchFamily="18" charset="0"/>
              </a:rPr>
              <a:t> — древнегреческий философ, учение которого знаменует переход в греческой философии от рассмотрения природы и мира к рассмотрению человека.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40005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«Здоровье есть высочайшее богатство человека»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57166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Гиппократ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000108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(около 460 года до н. э. — между 377 и 356 годами до н. э.)</a:t>
            </a:r>
            <a:r>
              <a:rPr lang="ru-RU" sz="2400" dirty="0" smtClean="0">
                <a:latin typeface="Georgia" pitchFamily="18" charset="0"/>
              </a:rPr>
              <a:t> — знаменитый древнегреческий врач. Вошёл в историю как «отец медицины».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2290" name="Picture 2" descr="http://citramonchik.narod.ru/dictionary/img/hippocr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571768" cy="3600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143380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Чтоб мудро жизнь прожить, знать надобно немало.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Два важных правила запомни для начала: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Ты лучше голодай, чем что попало ешь,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И лучше будь один, чем вместе с кем попало.</a:t>
            </a:r>
          </a:p>
        </p:txBody>
      </p:sp>
      <p:pic>
        <p:nvPicPr>
          <p:cNvPr id="25602" name="Picture 2" descr="http://meditation-portal.com/wp-content/uploads/2011/03/71105279_18894122308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809875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214290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Омар Хайям (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Гиясаддин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Абуль-Фатх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Омар ибн 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Ибрахим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аль-Хайям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Georgia" pitchFamily="18" charset="0"/>
              </a:rPr>
              <a:t>Нишапури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)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357430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(18 мая 1048 г. – 4 декабря 1131 г.)</a:t>
            </a:r>
            <a:r>
              <a:rPr lang="ru-RU" sz="2400" dirty="0" smtClean="0">
                <a:latin typeface="Georgia" pitchFamily="18" charset="0"/>
              </a:rPr>
              <a:t> –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персидский поэт, философ, математик, астроном, астролог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39290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«Гимнастика удлиняет молодость человека». </a:t>
            </a:r>
          </a:p>
        </p:txBody>
      </p:sp>
      <p:pic>
        <p:nvPicPr>
          <p:cNvPr id="27650" name="Picture 2" descr="http://books.atheism.ru/gallery/Locke/Lock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686050" cy="3476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0" y="357166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Джон Локк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71546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(1632—1704)</a:t>
            </a:r>
            <a:r>
              <a:rPr lang="ru-RU" sz="2400" dirty="0" smtClean="0">
                <a:latin typeface="Georgia" pitchFamily="18" charset="0"/>
              </a:rPr>
              <a:t> —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британский педагог и философ, представитель эмпиризма и либерализма.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4500570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«Девять десятых нашего счастья зависят от здоровья» </a:t>
            </a:r>
            <a:endParaRPr lang="ru-RU" sz="24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 descr="http://rsmu.ru/uploads/RTEmagicC_shopengauer_a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2884381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29058" y="428604"/>
            <a:ext cx="437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Артур Шопенгауэр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35729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Georgia" pitchFamily="18" charset="0"/>
              </a:rPr>
              <a:t>(1788—1860)</a:t>
            </a:r>
            <a:r>
              <a:rPr lang="ru-RU" sz="2400" dirty="0" smtClean="0">
                <a:latin typeface="Georgia" pitchFamily="18" charset="0"/>
              </a:rPr>
              <a:t> —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немецкий философ.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0000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1189</Words>
  <PresentationFormat>Экран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Великие люди о здоровом образе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ИЦШ-1</cp:lastModifiedBy>
  <cp:revision>51</cp:revision>
  <dcterms:modified xsi:type="dcterms:W3CDTF">2014-04-10T13:02:25Z</dcterms:modified>
</cp:coreProperties>
</file>