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7E0000"/>
    <a:srgbClr val="A20000"/>
    <a:srgbClr val="713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68EBF-177B-4D49-8097-E01D9E128116}" type="datetimeFigureOut">
              <a:rPr lang="ru-RU" smtClean="0"/>
              <a:pPr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4" r:id="rId5"/>
    <p:sldLayoutId id="2147483651" r:id="rId6"/>
    <p:sldLayoutId id="2147483652" r:id="rId7"/>
    <p:sldLayoutId id="2147483653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11708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4286256"/>
            <a:ext cx="3000364" cy="2250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1170828.JPG"/>
          <p:cNvPicPr>
            <a:picLocks noChangeAspect="1"/>
          </p:cNvPicPr>
          <p:nvPr/>
        </p:nvPicPr>
        <p:blipFill>
          <a:blip r:embed="rId4" cstate="print"/>
          <a:srcRect l="7317" t="13008"/>
          <a:stretch>
            <a:fillRect/>
          </a:stretch>
        </p:blipFill>
        <p:spPr>
          <a:xfrm>
            <a:off x="2214546" y="357166"/>
            <a:ext cx="3214710" cy="2262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1170817.JPG"/>
          <p:cNvPicPr>
            <a:picLocks noChangeAspect="1"/>
          </p:cNvPicPr>
          <p:nvPr/>
        </p:nvPicPr>
        <p:blipFill>
          <a:blip r:embed="rId5" cstate="print"/>
          <a:srcRect l="6429" t="11429" r="9999" b="5713"/>
          <a:stretch>
            <a:fillRect/>
          </a:stretch>
        </p:blipFill>
        <p:spPr>
          <a:xfrm>
            <a:off x="5643570" y="357167"/>
            <a:ext cx="2978225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714348" y="2571744"/>
            <a:ext cx="55007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6600"/>
                </a:solidFill>
                <a:latin typeface="Monotype Corsiva" pitchFamily="66" charset="0"/>
              </a:rPr>
              <a:t>15 мая в нашей школе состоялся праздник «День рождения Земли». Ребята из нашего класса были ведущими замечательного концерта. Ученики 3 – 4 – </a:t>
            </a:r>
            <a:r>
              <a:rPr lang="ru-RU" sz="2400" dirty="0" err="1" smtClean="0">
                <a:solidFill>
                  <a:srgbClr val="006600"/>
                </a:solidFill>
                <a:latin typeface="Monotype Corsiva" pitchFamily="66" charset="0"/>
              </a:rPr>
              <a:t>х</a:t>
            </a:r>
            <a:r>
              <a:rPr lang="ru-RU" sz="2400" dirty="0" smtClean="0">
                <a:solidFill>
                  <a:srgbClr val="006600"/>
                </a:solidFill>
                <a:latin typeface="Monotype Corsiva" pitchFamily="66" charset="0"/>
              </a:rPr>
              <a:t> классов приготовили отличные подарки. </a:t>
            </a:r>
          </a:p>
          <a:p>
            <a:pPr algn="ctr"/>
            <a:r>
              <a:rPr lang="ru-RU" sz="2400" dirty="0" smtClean="0">
                <a:solidFill>
                  <a:srgbClr val="006600"/>
                </a:solidFill>
                <a:latin typeface="Monotype Corsiva" pitchFamily="66" charset="0"/>
              </a:rPr>
              <a:t>Со сцены звучали </a:t>
            </a:r>
          </a:p>
          <a:p>
            <a:pPr algn="ctr"/>
            <a:r>
              <a:rPr lang="ru-RU" sz="2400" dirty="0" smtClean="0">
                <a:solidFill>
                  <a:srgbClr val="006600"/>
                </a:solidFill>
                <a:latin typeface="Monotype Corsiva" pitchFamily="66" charset="0"/>
              </a:rPr>
              <a:t>стихотворения, загадки, песни и даже частушки. Во время игры «Топаем-хлопаем» ребята вспоминали, как можно и как нельзя вести себя на природе.</a:t>
            </a:r>
          </a:p>
        </p:txBody>
      </p:sp>
      <p:pic>
        <p:nvPicPr>
          <p:cNvPr id="8" name="Рисунок 7" descr="P11708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2571744"/>
            <a:ext cx="2285984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1" descr="happy_earth_day-1269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6036" y="357165"/>
            <a:ext cx="195851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1170840.JPG"/>
          <p:cNvPicPr>
            <a:picLocks noChangeAspect="1"/>
          </p:cNvPicPr>
          <p:nvPr/>
        </p:nvPicPr>
        <p:blipFill>
          <a:blip r:embed="rId2" cstate="print"/>
          <a:srcRect t="18519"/>
          <a:stretch>
            <a:fillRect/>
          </a:stretch>
        </p:blipFill>
        <p:spPr>
          <a:xfrm>
            <a:off x="571472" y="3214686"/>
            <a:ext cx="3390067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86116" y="3071810"/>
            <a:ext cx="5000644" cy="3487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6600"/>
                </a:solidFill>
                <a:latin typeface="Monotype Corsiva" pitchFamily="66" charset="0"/>
              </a:rPr>
              <a:t>Интересные танцы показали хореографическая студия </a:t>
            </a:r>
          </a:p>
          <a:p>
            <a:pPr algn="ctr"/>
            <a:r>
              <a:rPr lang="ru-RU" sz="2400" dirty="0" smtClean="0">
                <a:solidFill>
                  <a:srgbClr val="006600"/>
                </a:solidFill>
                <a:latin typeface="Monotype Corsiva" pitchFamily="66" charset="0"/>
              </a:rPr>
              <a:t>и ученики 4-х классов. </a:t>
            </a:r>
          </a:p>
          <a:p>
            <a:pPr algn="ctr"/>
            <a:r>
              <a:rPr lang="ru-RU" sz="2400" dirty="0" smtClean="0">
                <a:solidFill>
                  <a:srgbClr val="006600"/>
                </a:solidFill>
                <a:latin typeface="Monotype Corsiva" pitchFamily="66" charset="0"/>
              </a:rPr>
              <a:t>В конце праздника все пели песню </a:t>
            </a:r>
          </a:p>
          <a:p>
            <a:pPr algn="ctr"/>
            <a:r>
              <a:rPr lang="ru-RU" sz="2400" dirty="0" smtClean="0">
                <a:solidFill>
                  <a:srgbClr val="006600"/>
                </a:solidFill>
                <a:latin typeface="Monotype Corsiva" pitchFamily="66" charset="0"/>
              </a:rPr>
              <a:t>«Живет повсюду красота», </a:t>
            </a:r>
          </a:p>
          <a:p>
            <a:pPr algn="ctr"/>
            <a:r>
              <a:rPr lang="ru-RU" sz="2400" dirty="0" smtClean="0">
                <a:solidFill>
                  <a:srgbClr val="006600"/>
                </a:solidFill>
                <a:latin typeface="Monotype Corsiva" pitchFamily="66" charset="0"/>
              </a:rPr>
              <a:t>которая является </a:t>
            </a:r>
          </a:p>
          <a:p>
            <a:pPr algn="ctr"/>
            <a:r>
              <a:rPr lang="ru-RU" sz="2400" dirty="0" smtClean="0">
                <a:solidFill>
                  <a:srgbClr val="006600"/>
                </a:solidFill>
                <a:latin typeface="Monotype Corsiva" pitchFamily="66" charset="0"/>
              </a:rPr>
              <a:t>гимном экологического проекта </a:t>
            </a:r>
          </a:p>
          <a:p>
            <a:pPr algn="ctr"/>
            <a:r>
              <a:rPr lang="ru-RU" sz="2400" dirty="0" smtClean="0">
                <a:solidFill>
                  <a:srgbClr val="006600"/>
                </a:solidFill>
                <a:latin typeface="Monotype Corsiva" pitchFamily="66" charset="0"/>
              </a:rPr>
              <a:t>«Радужный мир. Мир, в котором мы живём». </a:t>
            </a:r>
          </a:p>
        </p:txBody>
      </p:sp>
      <p:pic>
        <p:nvPicPr>
          <p:cNvPr id="4" name="Рисунок 3" descr="P1170848.JPG"/>
          <p:cNvPicPr>
            <a:picLocks noChangeAspect="1"/>
          </p:cNvPicPr>
          <p:nvPr/>
        </p:nvPicPr>
        <p:blipFill>
          <a:blip r:embed="rId3" cstate="print"/>
          <a:srcRect t="10062" r="15094" b="19497"/>
          <a:stretch>
            <a:fillRect/>
          </a:stretch>
        </p:blipFill>
        <p:spPr>
          <a:xfrm>
            <a:off x="1071538" y="714356"/>
            <a:ext cx="3500462" cy="2178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170830.JPG"/>
          <p:cNvPicPr>
            <a:picLocks noChangeAspect="1"/>
          </p:cNvPicPr>
          <p:nvPr/>
        </p:nvPicPr>
        <p:blipFill>
          <a:blip r:embed="rId4" cstate="print"/>
          <a:srcRect l="4878" t="9756"/>
          <a:stretch>
            <a:fillRect/>
          </a:stretch>
        </p:blipFill>
        <p:spPr>
          <a:xfrm>
            <a:off x="5000628" y="714356"/>
            <a:ext cx="3000364" cy="213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170867.JPG"/>
          <p:cNvPicPr>
            <a:picLocks noChangeAspect="1"/>
          </p:cNvPicPr>
          <p:nvPr/>
        </p:nvPicPr>
        <p:blipFill>
          <a:blip r:embed="rId3" cstate="print"/>
          <a:srcRect l="2143" r="3571" b="5714"/>
          <a:stretch>
            <a:fillRect/>
          </a:stretch>
        </p:blipFill>
        <p:spPr>
          <a:xfrm>
            <a:off x="4714876" y="428604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1170878.JPG"/>
          <p:cNvPicPr>
            <a:picLocks noChangeAspect="1"/>
          </p:cNvPicPr>
          <p:nvPr/>
        </p:nvPicPr>
        <p:blipFill>
          <a:blip r:embed="rId4" cstate="print"/>
          <a:srcRect t="8000"/>
          <a:stretch>
            <a:fillRect/>
          </a:stretch>
        </p:blipFill>
        <p:spPr>
          <a:xfrm>
            <a:off x="857224" y="3143248"/>
            <a:ext cx="2678925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170874.JPG"/>
          <p:cNvPicPr>
            <a:picLocks noChangeAspect="1"/>
          </p:cNvPicPr>
          <p:nvPr/>
        </p:nvPicPr>
        <p:blipFill>
          <a:blip r:embed="rId5" cstate="print"/>
          <a:srcRect b="7483"/>
          <a:stretch>
            <a:fillRect/>
          </a:stretch>
        </p:blipFill>
        <p:spPr>
          <a:xfrm>
            <a:off x="642910" y="428604"/>
            <a:ext cx="350046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500430" y="2857496"/>
            <a:ext cx="45720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6600"/>
                </a:solidFill>
                <a:latin typeface="Monotype Corsiva" pitchFamily="66" charset="0"/>
              </a:rPr>
              <a:t>После концерта  мы вышли </a:t>
            </a:r>
          </a:p>
          <a:p>
            <a:pPr algn="ctr"/>
            <a:r>
              <a:rPr lang="ru-RU" sz="2400" dirty="0" smtClean="0">
                <a:solidFill>
                  <a:srgbClr val="006600"/>
                </a:solidFill>
                <a:latin typeface="Monotype Corsiva" pitchFamily="66" charset="0"/>
              </a:rPr>
              <a:t>на  улицу, чтобы высадить </a:t>
            </a:r>
          </a:p>
          <a:p>
            <a:pPr algn="ctr"/>
            <a:r>
              <a:rPr lang="ru-RU" sz="2400" dirty="0" smtClean="0">
                <a:solidFill>
                  <a:srgbClr val="006600"/>
                </a:solidFill>
                <a:latin typeface="Monotype Corsiva" pitchFamily="66" charset="0"/>
              </a:rPr>
              <a:t>бархатцы, которые </a:t>
            </a:r>
          </a:p>
          <a:p>
            <a:pPr algn="ctr"/>
            <a:r>
              <a:rPr lang="ru-RU" sz="2400" dirty="0" smtClean="0">
                <a:solidFill>
                  <a:srgbClr val="006600"/>
                </a:solidFill>
                <a:latin typeface="Monotype Corsiva" pitchFamily="66" charset="0"/>
              </a:rPr>
              <a:t>мы вырастили сами. Этот день </a:t>
            </a:r>
          </a:p>
          <a:p>
            <a:pPr algn="ctr"/>
            <a:r>
              <a:rPr lang="ru-RU" sz="2400" dirty="0" smtClean="0">
                <a:solidFill>
                  <a:srgbClr val="006600"/>
                </a:solidFill>
                <a:latin typeface="Monotype Corsiva" pitchFamily="66" charset="0"/>
              </a:rPr>
              <a:t>нам очень понравился! И очень </a:t>
            </a:r>
          </a:p>
          <a:p>
            <a:pPr algn="ctr"/>
            <a:r>
              <a:rPr lang="ru-RU" sz="2400" dirty="0" smtClean="0">
                <a:solidFill>
                  <a:srgbClr val="006600"/>
                </a:solidFill>
                <a:latin typeface="Monotype Corsiva" pitchFamily="66" charset="0"/>
              </a:rPr>
              <a:t>приятно, что благодаря и нам возле нашей школы стало красивее. Спасибо нашим учителям за этот праздник!</a:t>
            </a:r>
          </a:p>
          <a:p>
            <a:pPr algn="ctr"/>
            <a:r>
              <a:rPr lang="ru-RU" sz="2400" dirty="0" smtClean="0">
                <a:solidFill>
                  <a:srgbClr val="006600"/>
                </a:solidFill>
                <a:latin typeface="Monotype Corsiva" pitchFamily="66" charset="0"/>
              </a:rPr>
              <a:t>                    Ученики 3 «В» класса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40000"/>
      </a:hlink>
      <a:folHlink>
        <a:srgbClr val="E36C0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150</Words>
  <Application>Microsoft Office PowerPoint</Application>
  <PresentationFormat>Экран (4:3)</PresentationFormat>
  <Paragraphs>17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Учитель</cp:lastModifiedBy>
  <cp:revision>15</cp:revision>
  <dcterms:created xsi:type="dcterms:W3CDTF">2013-08-20T19:23:00Z</dcterms:created>
  <dcterms:modified xsi:type="dcterms:W3CDTF">2014-05-21T10:46:23Z</dcterms:modified>
</cp:coreProperties>
</file>