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4" r:id="rId14"/>
    <p:sldId id="275" r:id="rId15"/>
    <p:sldId id="288" r:id="rId16"/>
    <p:sldId id="278" r:id="rId17"/>
    <p:sldId id="279" r:id="rId18"/>
    <p:sldId id="289" r:id="rId19"/>
    <p:sldId id="286" r:id="rId20"/>
    <p:sldId id="290" r:id="rId21"/>
    <p:sldId id="281" r:id="rId22"/>
    <p:sldId id="287" r:id="rId23"/>
    <p:sldId id="282" r:id="rId24"/>
    <p:sldId id="283" r:id="rId25"/>
    <p:sldId id="284" r:id="rId26"/>
    <p:sldId id="285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D426-956F-434F-BA20-07D45B51EE84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4A4092-4C7E-44E9-8C75-B0E7FAE7A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D426-956F-434F-BA20-07D45B51EE84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092-4C7E-44E9-8C75-B0E7FAE7A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D426-956F-434F-BA20-07D45B51EE84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092-4C7E-44E9-8C75-B0E7FAE7A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D426-956F-434F-BA20-07D45B51EE84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4A4092-4C7E-44E9-8C75-B0E7FAE7A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D426-956F-434F-BA20-07D45B51EE84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092-4C7E-44E9-8C75-B0E7FAE7A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D426-956F-434F-BA20-07D45B51EE84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092-4C7E-44E9-8C75-B0E7FAE7A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D426-956F-434F-BA20-07D45B51EE84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24A4092-4C7E-44E9-8C75-B0E7FAE7A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D426-956F-434F-BA20-07D45B51EE84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092-4C7E-44E9-8C75-B0E7FAE7A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D426-956F-434F-BA20-07D45B51EE84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092-4C7E-44E9-8C75-B0E7FAE7A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D426-956F-434F-BA20-07D45B51EE84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092-4C7E-44E9-8C75-B0E7FAE7A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D426-956F-434F-BA20-07D45B51EE84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092-4C7E-44E9-8C75-B0E7FAE7A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A9D426-956F-434F-BA20-07D45B51EE84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4A4092-4C7E-44E9-8C75-B0E7FAE7A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096344"/>
          </a:xfrm>
        </p:spPr>
        <p:txBody>
          <a:bodyPr>
            <a:normAutofit/>
          </a:bodyPr>
          <a:lstStyle/>
          <a:p>
            <a:r>
              <a:rPr lang="ru-RU" b="1" dirty="0"/>
              <a:t>Всероссийская акция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«</a:t>
            </a:r>
            <a:r>
              <a:rPr lang="ru-RU" b="1" dirty="0"/>
              <a:t>Я – гражданин России».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861048"/>
            <a:ext cx="5112568" cy="259228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Социально-значимый проект совета старшеклассников</a:t>
            </a:r>
          </a:p>
          <a:p>
            <a:pPr algn="r"/>
            <a:r>
              <a:rPr lang="ru-RU" sz="4800" dirty="0" smtClean="0">
                <a:solidFill>
                  <a:schemeClr val="tx1"/>
                </a:solidFill>
              </a:rPr>
              <a:t>«Спасибо деду за Победу»</a:t>
            </a:r>
          </a:p>
          <a:p>
            <a:pPr algn="r"/>
            <a:endParaRPr lang="en-US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МОУ </a:t>
            </a:r>
            <a:r>
              <a:rPr lang="ru-RU" sz="2000" dirty="0">
                <a:solidFill>
                  <a:schemeClr val="tx1"/>
                </a:solidFill>
              </a:rPr>
              <a:t>СОШ №3 города Твери. 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</a:rPr>
              <a:t>2014-2015 учебный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79107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100" dirty="0"/>
              <a:t>1 этап – соревнования, посвященные дню освобождения города Калинина от немецко-фашистских захватчиков </a:t>
            </a:r>
          </a:p>
        </p:txBody>
      </p:sp>
      <p:pic>
        <p:nvPicPr>
          <p:cNvPr id="4" name="Содержимое 3" descr="02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84" y="2636912"/>
            <a:ext cx="4617783" cy="2952328"/>
          </a:xfrm>
        </p:spPr>
      </p:pic>
      <p:pic>
        <p:nvPicPr>
          <p:cNvPr id="5" name="Содержимое 3" descr="0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39" y="1988840"/>
            <a:ext cx="3684683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16 декабря: </a:t>
            </a:r>
            <a:r>
              <a:rPr lang="ru-RU" sz="3100" dirty="0" smtClean="0"/>
              <a:t>спортивные соревнования и;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05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268760"/>
            <a:ext cx="4824536" cy="5374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51520" y="5445224"/>
            <a:ext cx="7632848" cy="847626"/>
          </a:xfrm>
        </p:spPr>
        <p:txBody>
          <a:bodyPr>
            <a:normAutofit/>
          </a:bodyPr>
          <a:lstStyle/>
          <a:p>
            <a:r>
              <a:rPr lang="ru-RU" dirty="0" smtClean="0"/>
              <a:t>16 декабря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7602924" cy="6397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соревнование на сплочение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635896" y="620688"/>
            <a:ext cx="4292241" cy="100811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800" dirty="0" smtClean="0"/>
              <a:t>Классных коллективов</a:t>
            </a:r>
            <a:endParaRPr lang="ru-RU" sz="2800" dirty="0"/>
          </a:p>
        </p:txBody>
      </p:sp>
      <p:pic>
        <p:nvPicPr>
          <p:cNvPr id="7" name="Содержимое 6" descr="06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88" y="1856581"/>
            <a:ext cx="4291012" cy="2860675"/>
          </a:xfrm>
        </p:spPr>
      </p:pic>
      <p:pic>
        <p:nvPicPr>
          <p:cNvPr id="8" name="Содержимое 7" descr="14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916832"/>
            <a:ext cx="2627841" cy="3941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 этап – соревнования, посвященные дню Защитника Отечества 23 февраля: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412776"/>
            <a:ext cx="4343400" cy="3744416"/>
          </a:xfrm>
        </p:spPr>
      </p:pic>
      <p:pic>
        <p:nvPicPr>
          <p:cNvPr id="2050" name="Picture 2" descr="C:\Users\пк6\Desktop\DSC041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248472" cy="42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76" y="620688"/>
            <a:ext cx="4191000" cy="3143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052736"/>
            <a:ext cx="4343400" cy="3257550"/>
          </a:xfrm>
        </p:spPr>
      </p:pic>
      <p:pic>
        <p:nvPicPr>
          <p:cNvPr id="3074" name="Picture 2" descr="C:\Users\пк6\Desktop\DSC0417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632031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 этап – соревнования, посвященные дню Победы 9 мая: смотр строя и песни или фестиваль солдатской песни.</a:t>
            </a:r>
          </a:p>
        </p:txBody>
      </p:sp>
      <p:pic>
        <p:nvPicPr>
          <p:cNvPr id="5" name="Содержимое 3" descr="DSC0323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44824"/>
            <a:ext cx="4407024" cy="3600400"/>
          </a:xfrm>
        </p:spPr>
      </p:pic>
      <p:pic>
        <p:nvPicPr>
          <p:cNvPr id="6" name="Picture 2" descr="F:\Новая папка (2)\DSCF1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680520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2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140968"/>
            <a:ext cx="4744673" cy="355850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630" y="2924944"/>
            <a:ext cx="4608512" cy="3456384"/>
          </a:xfrm>
        </p:spPr>
      </p:pic>
      <p:pic>
        <p:nvPicPr>
          <p:cNvPr id="5" name="Picture 2" descr="F:\Новая папка (2)\DSC088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4699"/>
            <a:ext cx="4248472" cy="3249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64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этап проекта: «Дни воинской славы России»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708920"/>
            <a:ext cx="4704523" cy="352839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4343400" cy="3257550"/>
          </a:xfrm>
        </p:spPr>
      </p:pic>
    </p:spTree>
    <p:extLst>
      <p:ext uri="{BB962C8B-B14F-4D97-AF65-F5344CB8AC3E}">
        <p14:creationId xmlns:p14="http://schemas.microsoft.com/office/powerpoint/2010/main" val="22249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DCIM\101MSDCF\DSC042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 этап проекта «Имена героев в названиях улиц нашего города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44824"/>
            <a:ext cx="4191000" cy="38633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564904"/>
            <a:ext cx="4509777" cy="3903688"/>
          </a:xfrm>
        </p:spPr>
      </p:pic>
    </p:spTree>
    <p:extLst>
      <p:ext uri="{BB962C8B-B14F-4D97-AF65-F5344CB8AC3E}">
        <p14:creationId xmlns:p14="http://schemas.microsoft.com/office/powerpoint/2010/main" val="4403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2664296"/>
          </a:xfrm>
        </p:spPr>
        <p:txBody>
          <a:bodyPr>
            <a:normAutofit/>
          </a:bodyPr>
          <a:lstStyle/>
          <a:p>
            <a:r>
              <a:rPr lang="ru-RU" sz="3600" dirty="0"/>
              <a:t>Цель проекта</a:t>
            </a:r>
            <a:r>
              <a:rPr lang="ru-RU" sz="3600" dirty="0" smtClean="0"/>
              <a:t>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320480"/>
          </a:xfrm>
        </p:spPr>
        <p:txBody>
          <a:bodyPr/>
          <a:lstStyle/>
          <a:p>
            <a:r>
              <a:rPr lang="ru-RU" dirty="0" smtClean="0"/>
              <a:t>Сделать  так, чтобы фраза «Спасибо деду за Победу» наполнилась содержанием, </a:t>
            </a:r>
          </a:p>
          <a:p>
            <a:r>
              <a:rPr lang="ru-RU" sz="4000" b="1" dirty="0"/>
              <a:t>Участники проекта</a:t>
            </a:r>
            <a:r>
              <a:rPr lang="ru-RU" dirty="0"/>
              <a:t>: учащиеся 5-11 классов. </a:t>
            </a:r>
            <a:endParaRPr lang="ru-RU" dirty="0" smtClean="0"/>
          </a:p>
          <a:p>
            <a:r>
              <a:rPr lang="ru-RU" dirty="0" smtClean="0"/>
              <a:t>Проект </a:t>
            </a:r>
            <a:r>
              <a:rPr lang="ru-RU" dirty="0"/>
              <a:t>направлен на учащихся начальной школы.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G:\DCIM\101MSDCF\DSC042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3731907" cy="279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1" y="438877"/>
            <a:ext cx="4185458" cy="3620193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812" y="980728"/>
            <a:ext cx="4339244" cy="35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этап проекта «История Победы в судьбах наших дедов»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44824"/>
            <a:ext cx="4191000" cy="3143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  <p:extLst>
      <p:ext uri="{BB962C8B-B14F-4D97-AF65-F5344CB8AC3E}">
        <p14:creationId xmlns:p14="http://schemas.microsoft.com/office/powerpoint/2010/main" val="993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22" y="548680"/>
            <a:ext cx="4191000" cy="3143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91602"/>
            <a:ext cx="4343400" cy="3257550"/>
          </a:xfrm>
        </p:spPr>
      </p:pic>
      <p:pic>
        <p:nvPicPr>
          <p:cNvPr id="3074" name="Picture 2" descr="G:\DCIM\101MSDCF\DSC042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42" y="3519681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DCIM\101MSDCF\DSC0423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698" y="3465675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 этап </a:t>
            </a:r>
            <a:r>
              <a:rPr lang="ru-RU" dirty="0" smtClean="0"/>
              <a:t>проекта «70-летие Победы в памятниках земли Тверской»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77684"/>
            <a:ext cx="4104456" cy="307834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495" y="1556792"/>
            <a:ext cx="3996953" cy="2997715"/>
          </a:xfrm>
        </p:spPr>
      </p:pic>
      <p:pic>
        <p:nvPicPr>
          <p:cNvPr id="4098" name="Picture 2" descr="G:\DCIM\101MSDCF\DSC042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318" y="4038927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CIM\101MSDCF\DSC0424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04" y="409529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429000"/>
            <a:ext cx="4191000" cy="3143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32656"/>
            <a:ext cx="4343400" cy="3257550"/>
          </a:xfrm>
        </p:spPr>
      </p:pic>
      <p:pic>
        <p:nvPicPr>
          <p:cNvPr id="5122" name="Picture 2" descr="G:\DCIM\101MSDCF\DSC0424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CIM\101MSDCF\DSC0424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01616"/>
            <a:ext cx="4343467" cy="32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1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068144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Результаты работы: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Подготовлено оформление кабинета истории на тему «Дни воинской славы России»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Для пополнения материалов школьного музея оформлены следующие альбомы: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 - «Имена Героев в названиях улиц нашего города»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 - «История Победы в судьбах наших дедов»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 - «70-летие Победы в памятниках земли Тверской»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5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780112"/>
          </a:xfrm>
        </p:spPr>
        <p:txBody>
          <a:bodyPr/>
          <a:lstStyle/>
          <a:p>
            <a:pPr lvl="0"/>
            <a:r>
              <a:rPr lang="ru-RU" dirty="0">
                <a:effectLst/>
              </a:rPr>
              <a:t>В ходе работы по проекту произошло погружение в историю нашего города и нашей страны.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Надеемся, что в результате проделанной работы, для учащихся нашей школы многие имена героев не будут пустым звуком,  за каждым именем будет  конкретный человек и его подвиг, а забытых Побед станет меньше.</a:t>
            </a:r>
          </a:p>
        </p:txBody>
      </p:sp>
    </p:spTree>
    <p:extLst>
      <p:ext uri="{BB962C8B-B14F-4D97-AF65-F5344CB8AC3E}">
        <p14:creationId xmlns:p14="http://schemas.microsoft.com/office/powerpoint/2010/main" val="3730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Picture 2" descr="C:\Documents and Settings\win\Рабочий стол\сайт\газета\наша школа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8" y="1700808"/>
            <a:ext cx="7592370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606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400" dirty="0"/>
              <a:t>Патриотическое воспитание школьников на примере героев Великой Отечественной войны, на лучших традициях Российской </a:t>
            </a:r>
            <a:r>
              <a:rPr lang="ru-RU" sz="2400" dirty="0" smtClean="0"/>
              <a:t>армии;</a:t>
            </a:r>
            <a:endParaRPr lang="ru-RU" sz="2400" dirty="0"/>
          </a:p>
          <a:p>
            <a:pPr lvl="0"/>
            <a:r>
              <a:rPr lang="ru-RU" sz="2400" dirty="0"/>
              <a:t>Лучше узнать свой город, памятные места, связанные с событиями Великой Отечественной войны; улицы, названные именами героев; героев, именами которых названы </a:t>
            </a:r>
            <a:r>
              <a:rPr lang="ru-RU" sz="2400" dirty="0" smtClean="0"/>
              <a:t>улицы;</a:t>
            </a:r>
            <a:endParaRPr lang="ru-RU" sz="2400" dirty="0"/>
          </a:p>
          <a:p>
            <a:pPr lvl="0"/>
            <a:r>
              <a:rPr lang="ru-RU" sz="2400" dirty="0"/>
              <a:t>Лучше узнать историю своей </a:t>
            </a:r>
            <a:r>
              <a:rPr lang="ru-RU" sz="2400" dirty="0" smtClean="0"/>
              <a:t>семьи; </a:t>
            </a:r>
            <a:endParaRPr lang="ru-RU" sz="2400" dirty="0"/>
          </a:p>
          <a:p>
            <a:pPr lvl="0"/>
            <a:r>
              <a:rPr lang="ru-RU" sz="2400" dirty="0"/>
              <a:t>Дальнейшее сплочение школьного коллектива.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3600" b="1" dirty="0" smtClean="0"/>
              <a:t>Тип </a:t>
            </a:r>
            <a:r>
              <a:rPr lang="ru-RU" sz="3600" b="1" dirty="0"/>
              <a:t>проекта</a:t>
            </a:r>
            <a:r>
              <a:rPr lang="ru-RU" sz="2400" dirty="0"/>
              <a:t>: социальный долгосрочный проект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Шаги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/>
            <a:r>
              <a:rPr lang="ru-RU" sz="2400" dirty="0"/>
              <a:t>Изучение общественного мнения </a:t>
            </a:r>
          </a:p>
          <a:p>
            <a:pPr lvl="0"/>
            <a:r>
              <a:rPr lang="ru-RU" sz="2400" dirty="0"/>
              <a:t>Определение реальности осуществления проекта</a:t>
            </a:r>
          </a:p>
          <a:p>
            <a:pPr lvl="0"/>
            <a:r>
              <a:rPr lang="ru-RU" sz="2400" dirty="0"/>
              <a:t>Определение цели и задач проекта</a:t>
            </a:r>
          </a:p>
          <a:p>
            <a:pPr lvl="0"/>
            <a:r>
              <a:rPr lang="ru-RU" sz="2400" dirty="0"/>
              <a:t>Составление плана реализации</a:t>
            </a:r>
          </a:p>
          <a:p>
            <a:pPr lvl="0"/>
            <a:r>
              <a:rPr lang="ru-RU" sz="2400" dirty="0"/>
              <a:t>Оценка и анализ промежуточных результатов</a:t>
            </a:r>
          </a:p>
          <a:p>
            <a:pPr lvl="0"/>
            <a:r>
              <a:rPr lang="ru-RU" sz="2400" dirty="0"/>
              <a:t>Подведение итогов реализации проекта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Актуальность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 9 мая </a:t>
            </a:r>
            <a:r>
              <a:rPr lang="ru-RU" dirty="0" smtClean="0"/>
              <a:t>2015 </a:t>
            </a:r>
            <a:r>
              <a:rPr lang="ru-RU" dirty="0"/>
              <a:t>года весь мир будет праздновать 70-летие Победы. Для нашей страны это самый главный праздник. В 1941 году линия обороны фронта проходила по левому берегу </a:t>
            </a:r>
            <a:r>
              <a:rPr lang="ru-RU" dirty="0" err="1"/>
              <a:t>Тверцы</a:t>
            </a:r>
            <a:r>
              <a:rPr lang="ru-RU" dirty="0"/>
              <a:t>.  Старое здание школы  находилось на линии обороны, в последующем в школе располагался военный госпиталь. С каждым днем очевидцев тех памятных событий становится все </a:t>
            </a:r>
            <a:r>
              <a:rPr lang="ru-RU" dirty="0" smtClean="0"/>
              <a:t>меньше. Необходимо сохранить память о тех героических днях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Социальные партнеры: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528392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Тверская региональная общественная организация Общероссийской общественной организации инвалидов войны в Афганистане и военной травмы</a:t>
            </a:r>
          </a:p>
          <a:p>
            <a:pPr lvl="0"/>
            <a:r>
              <a:rPr lang="ru-RU" sz="2400" dirty="0"/>
              <a:t>Тверская региональная общественная организация «Дети погибших защитников Отечества»</a:t>
            </a:r>
          </a:p>
          <a:p>
            <a:pPr lvl="0"/>
            <a:r>
              <a:rPr lang="ru-RU" sz="2400" dirty="0"/>
              <a:t>Совет ветеранов Заволжского района</a:t>
            </a:r>
          </a:p>
          <a:p>
            <a:pPr lvl="0"/>
            <a:r>
              <a:rPr lang="ru-RU" sz="2400" dirty="0"/>
              <a:t>Туристическое бюро «Гном-Тур»</a:t>
            </a:r>
          </a:p>
          <a:p>
            <a:pPr>
              <a:buNone/>
            </a:pPr>
            <a:r>
              <a:rPr lang="ru-RU" sz="2400" dirty="0"/>
              <a:t> 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результаты: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Привлечь внимание учащихся к истории города и </a:t>
            </a:r>
            <a:r>
              <a:rPr lang="ru-RU" dirty="0" smtClean="0"/>
              <a:t>района;</a:t>
            </a:r>
            <a:endParaRPr lang="ru-RU" dirty="0"/>
          </a:p>
          <a:p>
            <a:pPr lvl="0"/>
            <a:r>
              <a:rPr lang="ru-RU" dirty="0"/>
              <a:t>Узнать историю  становления и побед Российского </a:t>
            </a:r>
            <a:r>
              <a:rPr lang="ru-RU" dirty="0" smtClean="0"/>
              <a:t>государства;</a:t>
            </a:r>
            <a:endParaRPr lang="ru-RU" dirty="0"/>
          </a:p>
          <a:p>
            <a:pPr lvl="0"/>
            <a:r>
              <a:rPr lang="ru-RU" dirty="0"/>
              <a:t>Узнать  имена героев Великой Отечественной войны, запечатленные  в названиях улиц нашего </a:t>
            </a:r>
            <a:r>
              <a:rPr lang="ru-RU" dirty="0" smtClean="0"/>
              <a:t>города;</a:t>
            </a:r>
            <a:endParaRPr lang="ru-RU" dirty="0"/>
          </a:p>
          <a:p>
            <a:pPr lvl="0"/>
            <a:r>
              <a:rPr lang="ru-RU" dirty="0"/>
              <a:t>Узнать историю собственной </a:t>
            </a:r>
            <a:r>
              <a:rPr lang="ru-RU" dirty="0" smtClean="0"/>
              <a:t>семьи;</a:t>
            </a:r>
            <a:endParaRPr lang="ru-RU" dirty="0"/>
          </a:p>
          <a:p>
            <a:pPr lvl="0"/>
            <a:r>
              <a:rPr lang="ru-RU" dirty="0"/>
              <a:t>Познакомиться с памятниками , связанными с героическим прошлым нашего города и </a:t>
            </a:r>
            <a:r>
              <a:rPr lang="ru-RU" dirty="0" smtClean="0"/>
              <a:t>страны;</a:t>
            </a:r>
            <a:endParaRPr lang="ru-RU" dirty="0"/>
          </a:p>
          <a:p>
            <a:pPr lvl="0"/>
            <a:r>
              <a:rPr lang="ru-RU" dirty="0" smtClean="0"/>
              <a:t>Участвуя </a:t>
            </a:r>
            <a:r>
              <a:rPr lang="ru-RU" dirty="0"/>
              <a:t>в военно-спортивных соревнованиях, пройти своеобразную подготовку к сдаче норм ГТО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Реализация </a:t>
            </a:r>
            <a:r>
              <a:rPr lang="ru-RU" dirty="0" smtClean="0"/>
              <a:t>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Вся </a:t>
            </a:r>
            <a:r>
              <a:rPr lang="ru-RU" dirty="0"/>
              <a:t>работа в школе строится с  целью воспитания </a:t>
            </a:r>
            <a:r>
              <a:rPr lang="ru-RU" dirty="0" err="1"/>
              <a:t>тверитянина</a:t>
            </a:r>
            <a:r>
              <a:rPr lang="ru-RU" dirty="0"/>
              <a:t> – гражданина и патриота своей школы, города, страны на основе Тверской и отечественной истории, национальной культуры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В школе сложились  определенные традиции – проведение военно-спортивных праздников: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" name="Содержимое 11" descr="DSCN143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988840"/>
            <a:ext cx="648072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217</TotalTime>
  <Words>482</Words>
  <Application>Microsoft Office PowerPoint</Application>
  <PresentationFormat>Экран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Всероссийская акция  «Я – гражданин России». </vt:lpstr>
      <vt:lpstr>Цель проекта:  </vt:lpstr>
      <vt:lpstr>Задачи проекта: </vt:lpstr>
      <vt:lpstr>Шаги реализации проекта:</vt:lpstr>
      <vt:lpstr>Актуальность проекта: </vt:lpstr>
      <vt:lpstr>Социальные партнеры: </vt:lpstr>
      <vt:lpstr>Ожидаемые результаты:</vt:lpstr>
      <vt:lpstr>Реализация проекта: </vt:lpstr>
      <vt:lpstr>В школе сложились  определенные традиции – проведение военно-спортивных праздников: </vt:lpstr>
      <vt:lpstr> 1 этап – соревнования, посвященные дню освобождения города Калинина от немецко-фашистских захватчиков </vt:lpstr>
      <vt:lpstr>16 декабря: спортивные соревнования и; </vt:lpstr>
      <vt:lpstr>16 декабря</vt:lpstr>
      <vt:lpstr>2 этап – соревнования, посвященные дню Защитника Отечества 23 февраля:  </vt:lpstr>
      <vt:lpstr>Презентация PowerPoint</vt:lpstr>
      <vt:lpstr>3 этап – соревнования, посвященные дню Победы 9 мая: смотр строя и песни или фестиваль солдатской песни.</vt:lpstr>
      <vt:lpstr>Презентация PowerPoint</vt:lpstr>
      <vt:lpstr>1 этап проекта: «Дни воинской славы России»</vt:lpstr>
      <vt:lpstr>Презентация PowerPoint</vt:lpstr>
      <vt:lpstr>2 этап проекта «Имена героев в названиях улиц нашего города</vt:lpstr>
      <vt:lpstr>Презентация PowerPoint</vt:lpstr>
      <vt:lpstr>3 этап проекта «История Победы в судьбах наших дедов»</vt:lpstr>
      <vt:lpstr>Презентация PowerPoint</vt:lpstr>
      <vt:lpstr>3 этап проекта «70-летие Победы в памятниках земли Тверской»</vt:lpstr>
      <vt:lpstr>Презентация PowerPoint</vt:lpstr>
      <vt:lpstr>Результаты работы:  Подготовлено оформление кабинета истории на тему «Дни воинской славы России» Для пополнения материалов школьного музея оформлены следующие альбомы:  - «Имена Героев в названиях улиц нашего города»  - «История Победы в судьбах наших дедов»  - «70-летие Победы в памятниках земли Тверской» </vt:lpstr>
      <vt:lpstr>В ходе работы по проекту произошло погружение в историю нашего города и нашей страны. Надеемся, что в результате проделанной работы, для учащихся нашей школы многие имена героев не будут пустым звуком,  за каждым именем будет  конкретный человек и его подвиг, а забытых Побед станет меньше.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акция  «Я – гражданин России».</dc:title>
  <dc:creator>Алексей</dc:creator>
  <cp:lastModifiedBy>Танечка</cp:lastModifiedBy>
  <cp:revision>20</cp:revision>
  <dcterms:created xsi:type="dcterms:W3CDTF">2015-03-09T13:02:56Z</dcterms:created>
  <dcterms:modified xsi:type="dcterms:W3CDTF">2015-04-01T12:56:35Z</dcterms:modified>
</cp:coreProperties>
</file>