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704C-9F16-4FB0-B326-3C515C5F35B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B62E-7BD1-4388-BDA9-A9EDF5B0D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newsflash/>
    <p:sndAc>
      <p:stSnd>
        <p:snd r:embed="rId13" name="explod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Great </a:t>
            </a:r>
            <a:r>
              <a:rPr lang="de-DE" b="1" dirty="0" err="1">
                <a:solidFill>
                  <a:srgbClr val="FF0000"/>
                </a:solidFill>
              </a:rPr>
              <a:t>Patriotic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War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1941 - 1945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Презентация о войне 1941 1945 скача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357298"/>
            <a:ext cx="7072298" cy="53042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2" y="260648"/>
            <a:ext cx="91440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The Great Patriotic War lasted for over 4 years, from 1941 until 1945</a:t>
            </a:r>
            <a:r>
              <a:rPr lang="en-US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im3-tub-ru.yandex.net/i?id=c9db9180f490953e6f5cd8741f57aced&amp;n=33&amp;h=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148176"/>
            <a:ext cx="8820472" cy="571954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3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 year on May, 9, we celebrate the VICTORY DAY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im2-tub-ru.yandex.net/i?id=0d05208bbed5b57b7c5f4f74e9d9ae29&amp;n=33&amp;h=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6286512" cy="5715017"/>
          </a:xfrm>
          <a:prstGeom prst="rect">
            <a:avLst/>
          </a:prstGeom>
          <a:noFill/>
        </p:spPr>
      </p:pic>
      <p:pic>
        <p:nvPicPr>
          <p:cNvPr id="2052" name="Picture 4" descr="https://im2-tub-ru.yandex.net/i?id=1580e3a85bd0e4417941e9be9a5f3656&amp;n=33&amp;h=1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1214422"/>
            <a:ext cx="4643438" cy="564357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039" y="38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</a:t>
            </a:r>
            <a:r>
              <a:rPr lang="en-US" dirty="0"/>
              <a:t>grandfather </a:t>
            </a:r>
            <a:r>
              <a:rPr lang="en-US" dirty="0" smtClean="0"/>
              <a:t>was in this war. </a:t>
            </a:r>
            <a:br>
              <a:rPr lang="en-US" dirty="0" smtClean="0"/>
            </a:br>
            <a:r>
              <a:rPr lang="en-US" dirty="0" smtClean="0"/>
              <a:t>It is his and our  high-day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а великая отечественная война, красная армия, солда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161" y="1181263"/>
            <a:ext cx="9144000" cy="571501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уш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500042"/>
            <a:ext cx="4741403" cy="6215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353641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My  great  grandfather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Shmitov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Nikolai </a:t>
            </a:r>
            <a:r>
              <a:rPr lang="en-US" sz="2800" dirty="0" err="1" smtClean="0">
                <a:solidFill>
                  <a:srgbClr val="FF0000"/>
                </a:solidFill>
              </a:rPr>
              <a:t>Vasilievich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 veteran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of the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de-DE" sz="2800" b="1" dirty="0" smtClean="0">
                <a:solidFill>
                  <a:srgbClr val="FF0000"/>
                </a:solidFill>
              </a:rPr>
              <a:t>Great </a:t>
            </a:r>
            <a:r>
              <a:rPr lang="de-DE" sz="2800" b="1" dirty="0" err="1" smtClean="0">
                <a:solidFill>
                  <a:srgbClr val="FF0000"/>
                </a:solidFill>
              </a:rPr>
              <a:t>Patriotic</a:t>
            </a:r>
            <a:r>
              <a:rPr lang="de-DE" sz="2800" b="1" dirty="0" smtClean="0">
                <a:solidFill>
                  <a:srgbClr val="FF0000"/>
                </a:solidFill>
              </a:rPr>
              <a:t> War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5000">
    <p:newsflash/>
    <p:sndAc>
      <p:stSnd>
        <p:snd r:embed="rId2" name="explode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Great Patriotic War 1941 - 1945</vt:lpstr>
      <vt:lpstr>The Great Patriotic War lasted for over 4 years, from 1941 until 1945. </vt:lpstr>
      <vt:lpstr>Every year on May, 9, we celebrate the VICTORY DAY</vt:lpstr>
      <vt:lpstr>My grandfather was in this war.  It is his and our  high-day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victory day!</dc:title>
  <dc:creator>Зая</dc:creator>
  <cp:lastModifiedBy>SUN</cp:lastModifiedBy>
  <cp:revision>15</cp:revision>
  <dcterms:created xsi:type="dcterms:W3CDTF">2015-04-06T08:15:30Z</dcterms:created>
  <dcterms:modified xsi:type="dcterms:W3CDTF">2015-04-19T08:01:06Z</dcterms:modified>
</cp:coreProperties>
</file>