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9" r:id="rId3"/>
    <p:sldId id="261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2712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76511-250D-4BD5-94E7-47705E8B35A9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80C55-B7AE-4096-A7A9-1D26BE2FF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80C55-B7AE-4096-A7A9-1D26BE2FFCC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F655-E43B-4F76-909A-4B863B6F22B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5BA1-92FB-442D-AD31-611B66DAA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F655-E43B-4F76-909A-4B863B6F22B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5BA1-92FB-442D-AD31-611B66DAA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F655-E43B-4F76-909A-4B863B6F22B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5BA1-92FB-442D-AD31-611B66DAA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F655-E43B-4F76-909A-4B863B6F22B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5BA1-92FB-442D-AD31-611B66DAA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F655-E43B-4F76-909A-4B863B6F22B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5BA1-92FB-442D-AD31-611B66DAA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F655-E43B-4F76-909A-4B863B6F22B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5BA1-92FB-442D-AD31-611B66DAA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F655-E43B-4F76-909A-4B863B6F22B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5BA1-92FB-442D-AD31-611B66DAA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F655-E43B-4F76-909A-4B863B6F22B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5BA1-92FB-442D-AD31-611B66DAA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F655-E43B-4F76-909A-4B863B6F22B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5BA1-92FB-442D-AD31-611B66DAA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F655-E43B-4F76-909A-4B863B6F22B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5BA1-92FB-442D-AD31-611B66DAA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F655-E43B-4F76-909A-4B863B6F22B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5BA1-92FB-442D-AD31-611B66DAA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7F655-E43B-4F76-909A-4B863B6F22B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45BA1-92FB-442D-AD31-611B66DAA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og - Norna-d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3225" y="1285860"/>
            <a:ext cx="6200775" cy="50577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142852"/>
            <a:ext cx="73581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</a:rPr>
              <a:t>Девайсы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 - электронно-образовательные комплексы 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-142908" y="6400800"/>
            <a:ext cx="9144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Брит А. Е. учитель-логопед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I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категории МОУ СОШ №50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J:\дошкольник\IMG_88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57364"/>
            <a:ext cx="7929618" cy="47433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8358246" cy="1493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Учебно-методический комплект 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</a:rPr>
              <a:t>Предшкола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нового поколения» 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ошкольник\IMG_88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4290"/>
            <a:ext cx="4286280" cy="3214710"/>
          </a:xfrm>
          <a:prstGeom prst="rect">
            <a:avLst/>
          </a:prstGeom>
          <a:noFill/>
        </p:spPr>
      </p:pic>
      <p:pic>
        <p:nvPicPr>
          <p:cNvPr id="2" name="Picture 2" descr="I:\дошкольник\IMG_8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643314"/>
            <a:ext cx="4357718" cy="3071858"/>
          </a:xfrm>
          <a:prstGeom prst="rect">
            <a:avLst/>
          </a:prstGeom>
          <a:noFill/>
        </p:spPr>
      </p:pic>
      <p:pic>
        <p:nvPicPr>
          <p:cNvPr id="2051" name="Picture 3" descr="I:\дошкольник\IMG_89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643314"/>
            <a:ext cx="4214874" cy="3071834"/>
          </a:xfrm>
          <a:prstGeom prst="rect">
            <a:avLst/>
          </a:prstGeom>
          <a:noFill/>
        </p:spPr>
      </p:pic>
      <p:pic>
        <p:nvPicPr>
          <p:cNvPr id="2052" name="Picture 4" descr="I:\дошкольник\IMG_88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214290"/>
            <a:ext cx="4214842" cy="3143272"/>
          </a:xfrm>
          <a:prstGeom prst="rect">
            <a:avLst/>
          </a:prstGeom>
          <a:noFill/>
        </p:spPr>
      </p:pic>
      <p:pic>
        <p:nvPicPr>
          <p:cNvPr id="3074" name="Picture 2" descr="&amp;Zcy;&amp;acy;&amp;khcy;&amp;acy;&amp;rcy;&amp;ocy;&amp;vcy;&amp;acy;, &amp;CHcy;&amp;ucy;&amp;rcy;&amp;acy;&amp;kcy;&amp;ocy;&amp;vcy;&amp;acy;: &amp;Kcy;&amp;rcy;&amp;ocy;&amp;ncy;&amp;tcy;&amp;icy;&amp;kcy; &amp;ucy;&amp;chcy;&amp;icy;&amp;tcy;&amp;scy;&amp;yacy; &amp;rcy;&amp;icy;&amp;scy;&amp;ocy;&amp;vcy;&amp;acy;&amp;tcy;&amp;softcy; &amp;fcy;&amp;icy;&amp;gcy;&amp;ucy;&amp;rcy;&amp;ycy;. . 5-6 &amp;lcy;&amp;iecy;&amp;tcy;. . &amp;Kcy;&amp;ncy;&amp;icy;&amp;gcy;&amp;acy; &amp;dcy;&amp;lcy;&amp;yacy; &amp;rcy;&amp;acy;&amp;bcy;&amp;ocy;&amp;tcy;&amp;ycy; &amp;vcy;&amp;zcy;&amp;rcy;&amp;ocy;&amp;scy;&amp;lcy;&amp;ycy;&amp;khcy; &amp;scy; &amp;dcy;&amp;iecy;&amp;tcy;&amp;softcy;&amp;mcy;&amp;icy;: &amp;Ucy;&amp;chcy;&amp;iecy;&amp;bcy;&amp;ncy;&amp;ocy;&amp;iecy; &amp;pcy;&amp;ocy;&amp;scy;&amp;ocy;&amp;bcy;&amp;icy;&amp;ie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2714620"/>
            <a:ext cx="1785950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&amp;Rcy;&amp;iecy;&amp;fcy;&amp;lcy;&amp;iecy;&amp;kcy;&amp;scy;&amp;icy;&amp;yacy; &amp;vcy; &amp;ncy;&amp;acy;&amp;chcy;&amp;acy;&amp;lcy;&amp;softcy;&amp;ncy;&amp;ocy;&amp;jcy; &amp;shcy;&amp;kcy;&amp;ocy;&amp;lcy;&amp;ie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24</Words>
  <Application>Microsoft Office PowerPoint</Application>
  <PresentationFormat>Экран (4:3)</PresentationFormat>
  <Paragraphs>5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18</cp:revision>
  <dcterms:created xsi:type="dcterms:W3CDTF">2015-03-25T13:49:18Z</dcterms:created>
  <dcterms:modified xsi:type="dcterms:W3CDTF">2015-03-25T17:32:27Z</dcterms:modified>
</cp:coreProperties>
</file>