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2FD"/>
    <a:srgbClr val="F579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671F-5601-45AE-83C8-5D765B920A67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47586-08F2-4917-ADA0-B00D869DD4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Мы за здоровый образ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  <a:solidFill>
            <a:srgbClr val="92D050"/>
          </a:solidFill>
        </p:spPr>
        <p:txBody>
          <a:bodyPr/>
          <a:lstStyle/>
          <a:p>
            <a:pPr lvl="1" algn="ctr">
              <a:buNone/>
            </a:pPr>
            <a:r>
              <a:rPr lang="ru-RU" dirty="0" smtClean="0"/>
              <a:t>МОУ СОШ №36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7а класс</a:t>
            </a:r>
          </a:p>
          <a:p>
            <a:pPr algn="ctr">
              <a:buNone/>
            </a:pPr>
            <a:r>
              <a:rPr lang="ru-RU" dirty="0" smtClean="0"/>
              <a:t>Классный руководитель </a:t>
            </a:r>
          </a:p>
          <a:p>
            <a:pPr algn="ctr">
              <a:buNone/>
            </a:pPr>
            <a:r>
              <a:rPr lang="ru-RU" dirty="0" smtClean="0"/>
              <a:t>Журавлева </a:t>
            </a:r>
            <a:r>
              <a:rPr lang="ru-RU" dirty="0" smtClean="0"/>
              <a:t>В</a:t>
            </a:r>
            <a:r>
              <a:rPr lang="ru-RU" dirty="0" smtClean="0"/>
              <a:t>алентина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Autofit/>
          </a:bodyPr>
          <a:lstStyle/>
          <a:p>
            <a:pPr algn="l"/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1\Pictures\Новая пап\8279291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000395" cy="3780025"/>
          </a:xfrm>
          <a:prstGeom prst="rect">
            <a:avLst/>
          </a:prstGeom>
          <a:noFill/>
        </p:spPr>
      </p:pic>
      <p:pic>
        <p:nvPicPr>
          <p:cNvPr id="10243" name="Picture 3" descr="C:\Users\1\Pictures\Новая папка\t_38_1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962275" cy="3810000"/>
          </a:xfrm>
          <a:prstGeom prst="rect">
            <a:avLst/>
          </a:prstGeom>
          <a:noFill/>
        </p:spPr>
      </p:pic>
      <p:pic>
        <p:nvPicPr>
          <p:cNvPr id="10244" name="Picture 4" descr="C:\Users\1\Pictures\Новая папка\post-19-110191671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7166"/>
            <a:ext cx="2857500" cy="4162425"/>
          </a:xfrm>
          <a:prstGeom prst="rect">
            <a:avLst/>
          </a:prstGeom>
          <a:noFill/>
        </p:spPr>
      </p:pic>
      <p:pic>
        <p:nvPicPr>
          <p:cNvPr id="10245" name="Picture 5" descr="C:\Users\1\Pictures\Новая пап\aids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000504"/>
            <a:ext cx="40957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Autofit/>
          </a:bodyPr>
          <a:lstStyle/>
          <a:p>
            <a:pPr algn="l"/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4773470" cy="632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Новая папка\sunrayscomingoutofthecloudsinablu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1\Pictures\Здоровый образ жизни\sxema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6143668" cy="632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Новая папка\sunrayscomingoutofthecloudsinablu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1\Pictures\Новая папка\0_14621_f27d30e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63"/>
            <a:ext cx="9144000" cy="6862563"/>
          </a:xfrm>
          <a:prstGeom prst="rect">
            <a:avLst/>
          </a:prstGeom>
          <a:noFill/>
        </p:spPr>
      </p:pic>
      <p:pic>
        <p:nvPicPr>
          <p:cNvPr id="13314" name="Picture 2" descr="C:\Users\1\Pictures\Здоровый образ жизни\970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42852"/>
            <a:ext cx="4555669" cy="644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Новая папка\sunrayscomingoutofthecloudsinablu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1\Pictures\Новая папка\a228c51065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1\Pictures\Здоровый образ жизни\Spot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571480"/>
            <a:ext cx="761082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Pictures\Новая папка\39777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1\Pictures\Здоровый образ жизни\edece2cf7fbb12e06d8fe2bd386c80b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194324" cy="2971808"/>
          </a:xfrm>
          <a:prstGeom prst="rect">
            <a:avLst/>
          </a:prstGeom>
          <a:noFill/>
        </p:spPr>
      </p:pic>
      <p:pic>
        <p:nvPicPr>
          <p:cNvPr id="18435" name="Picture 3" descr="C:\Users\1\Pictures\Здоровый образ жизни\50ba116414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14290"/>
            <a:ext cx="4661290" cy="3357585"/>
          </a:xfrm>
          <a:prstGeom prst="rect">
            <a:avLst/>
          </a:prstGeom>
          <a:noFill/>
        </p:spPr>
      </p:pic>
      <p:pic>
        <p:nvPicPr>
          <p:cNvPr id="18436" name="Picture 4" descr="C:\Users\1\Pictures\Здоровый образ жизни\p38_kuren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643314"/>
            <a:ext cx="418746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Pictures\Новая папка\sunrayscomingoutofthecloudsinablu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1\Pictures\Новая папка\9c23380de05943b7c43a3df5a226c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858" cy="6858001"/>
          </a:xfrm>
          <a:prstGeom prst="rect">
            <a:avLst/>
          </a:prstGeom>
          <a:noFill/>
        </p:spPr>
      </p:pic>
      <p:pic>
        <p:nvPicPr>
          <p:cNvPr id="15362" name="Picture 2" descr="C:\Users\1\Pictures\Здоровый образ жизни\1fdf249d2ba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28"/>
            <a:ext cx="4716107" cy="635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\Pictures\Новая папка\329av0-y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202"/>
            <a:ext cx="9144000" cy="68982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C:\Users\1\Pictures\Здоровый образ жизни\0ff52fea46facf3a707a55987bc539f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52"/>
            <a:ext cx="5112930" cy="3257560"/>
          </a:xfrm>
          <a:prstGeom prst="rect">
            <a:avLst/>
          </a:prstGeom>
          <a:noFill/>
        </p:spPr>
      </p:pic>
      <p:pic>
        <p:nvPicPr>
          <p:cNvPr id="17414" name="Picture 6" descr="C:\Users\1\Pictures\Здоровый образ жизни\14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496"/>
            <a:ext cx="2786082" cy="3714776"/>
          </a:xfrm>
          <a:prstGeom prst="rect">
            <a:avLst/>
          </a:prstGeom>
          <a:noFill/>
        </p:spPr>
      </p:pic>
      <p:pic>
        <p:nvPicPr>
          <p:cNvPr id="17415" name="Picture 7" descr="C:\Users\1\Pictures\Здоровый образ жизни\p38_kureni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143248"/>
            <a:ext cx="4633930" cy="3382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Pictures\Новая папка\SpringFlowers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1\Pictures\Новая папка\0_10059_16fbe09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6387" name="Picture 3" descr="C:\Users\1\Pictures\Новая пап\%7B91BDA475-CEE5-46A9-A5C5-CD34CD45A4C6%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Pictures\Новая папка\SpringFlowers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1214422"/>
            <a:ext cx="4071966" cy="2071702"/>
          </a:xfrm>
          <a:prstGeom prst="cloud">
            <a:avLst/>
          </a:prstGeom>
          <a:solidFill>
            <a:srgbClr val="0FA2FD">
              <a:alpha val="85000"/>
            </a:srgb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 rot="748332">
            <a:off x="5398707" y="958021"/>
            <a:ext cx="3214710" cy="2714644"/>
          </a:xfrm>
          <a:prstGeom prst="heart">
            <a:avLst/>
          </a:prstGeom>
          <a:solidFill>
            <a:srgbClr val="F579F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8" name="Солнце 7"/>
          <p:cNvSpPr/>
          <p:nvPr/>
        </p:nvSpPr>
        <p:spPr>
          <a:xfrm>
            <a:off x="2143108" y="1714488"/>
            <a:ext cx="4286280" cy="3429024"/>
          </a:xfrm>
          <a:prstGeom prst="sun">
            <a:avLst/>
          </a:prstGeom>
          <a:solidFill>
            <a:srgbClr val="FFFF00"/>
          </a:solidFill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439508">
            <a:off x="519651" y="1653674"/>
            <a:ext cx="3538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ЗДОРОВЬЕ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948356">
            <a:off x="5571311" y="152268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ЛЮБОВЬ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928934"/>
            <a:ext cx="280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Ты хочешь всё это потерять?</a:t>
            </a:r>
            <a:endParaRPr lang="ru-RU" sz="54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19008"/>
            <a:ext cx="92178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нет – скажи жизни «ДА»!</a:t>
            </a:r>
            <a:endParaRPr lang="ru-RU" sz="6000" b="1" cap="none" spc="50" dirty="0">
              <a:ln w="1143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Pictures\Здоровый образ жизни\43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021" cy="640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643966" cy="114300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chemeClr val="bg1"/>
                </a:solidFill>
              </a:rPr>
              <a:t>КУРЕНИЕ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52863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– это самая первая по распространению среди подростков вредная привычка, о последствиях которой они даже и не задумываются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1\Pictures\Здоровый образ жизни\400-1W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28"/>
            <a:ext cx="2797869" cy="3000396"/>
          </a:xfrm>
          <a:prstGeom prst="rect">
            <a:avLst/>
          </a:prstGeom>
          <a:noFill/>
        </p:spPr>
      </p:pic>
      <p:pic>
        <p:nvPicPr>
          <p:cNvPr id="3075" name="Picture 3" descr="C:\Users\1\Pictures\Новая пап\100_teena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500306"/>
            <a:ext cx="2200275" cy="2857500"/>
          </a:xfrm>
          <a:prstGeom prst="rect">
            <a:avLst/>
          </a:prstGeom>
          <a:noFill/>
        </p:spPr>
      </p:pic>
      <p:pic>
        <p:nvPicPr>
          <p:cNvPr id="3077" name="Picture 5" descr="C:\Users\1\Pictures\Новая пап\picture-390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14818"/>
            <a:ext cx="307183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Pictures\Новая пап\0_a5f_2001378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14290"/>
            <a:ext cx="4143404" cy="3266293"/>
          </a:xfrm>
          <a:prstGeom prst="rect">
            <a:avLst/>
          </a:prstGeom>
          <a:noFill/>
        </p:spPr>
      </p:pic>
      <p:pic>
        <p:nvPicPr>
          <p:cNvPr id="4099" name="Picture 3" descr="C:\Users\1\Pictures\Новая пап\514fe1ec9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429000"/>
            <a:ext cx="4404150" cy="3033719"/>
          </a:xfrm>
          <a:prstGeom prst="rect">
            <a:avLst/>
          </a:prstGeom>
          <a:noFill/>
        </p:spPr>
      </p:pic>
      <p:pic>
        <p:nvPicPr>
          <p:cNvPr id="4100" name="Picture 4" descr="C:\Users\1\Pictures\Новая пап\full_Kur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4119571" cy="303610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14290"/>
            <a:ext cx="4400550" cy="32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6588" y="1284288"/>
            <a:ext cx="2789237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chemeClr val="bg1"/>
                </a:solidFill>
              </a:rPr>
              <a:t>АЛКОГОЛИЗМ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4714876" cy="48291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chemeClr val="bg1"/>
                </a:solidFill>
              </a:rPr>
              <a:t>среди подростков перестал быть редкостью, что заставляет задуматься о нашем будущем и будущем нашей страны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Pictures\Новая пап\11889_1211641557_jpg_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3354163" cy="2347914"/>
          </a:xfrm>
          <a:prstGeom prst="rect">
            <a:avLst/>
          </a:prstGeom>
          <a:noFill/>
        </p:spPr>
      </p:pic>
      <p:pic>
        <p:nvPicPr>
          <p:cNvPr id="5124" name="Picture 4" descr="C:\Users\1\Pictures\Новая пап\7772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2100266" cy="2812856"/>
          </a:xfrm>
          <a:prstGeom prst="rect">
            <a:avLst/>
          </a:prstGeom>
          <a:noFill/>
        </p:spPr>
      </p:pic>
      <p:pic>
        <p:nvPicPr>
          <p:cNvPr id="5123" name="Picture 3" descr="C:\Users\1\Pictures\Новая пап\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357694"/>
            <a:ext cx="2999113" cy="225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Pictures\Новая пап\8721250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500594" cy="3071834"/>
          </a:xfrm>
          <a:prstGeom prst="rect">
            <a:avLst/>
          </a:prstGeom>
          <a:noFill/>
        </p:spPr>
      </p:pic>
      <p:pic>
        <p:nvPicPr>
          <p:cNvPr id="6148" name="Picture 4" descr="C:\Users\1\Pictures\Новая пап\1599306_77c68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5572164" cy="3332170"/>
          </a:xfrm>
          <a:prstGeom prst="rect">
            <a:avLst/>
          </a:prstGeom>
          <a:noFill/>
        </p:spPr>
      </p:pic>
      <p:pic>
        <p:nvPicPr>
          <p:cNvPr id="6149" name="Picture 5" descr="C:\Users\1\Pictures\Новая пап\news_99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4143404" cy="3071834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357562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chemeClr val="bg1"/>
                </a:solidFill>
              </a:rPr>
              <a:t>НАРКОМАНИЯ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тоже значительно помолодела, приблизилась и стала губительной реальностью для молодого поколения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1\Pictures\Новая пап\1dffaf0dbe1b4114b94c007eb0009d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524126" cy="3028951"/>
          </a:xfrm>
          <a:prstGeom prst="rect">
            <a:avLst/>
          </a:prstGeom>
          <a:noFill/>
        </p:spPr>
      </p:pic>
      <p:pic>
        <p:nvPicPr>
          <p:cNvPr id="7172" name="Picture 4" descr="C:\Users\1\Pictures\Новая пап\9n10p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395666" cy="219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Pictures\Новая пап\19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9"/>
            <a:ext cx="4572031" cy="3372181"/>
          </a:xfrm>
          <a:prstGeom prst="rect">
            <a:avLst/>
          </a:prstGeom>
          <a:noFill/>
        </p:spPr>
      </p:pic>
      <p:pic>
        <p:nvPicPr>
          <p:cNvPr id="5" name="Picture 5" descr="C:\Users\1\Pictures\Новая пап\db4da81c568dc4b15719757cb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500438"/>
            <a:ext cx="4137197" cy="3032131"/>
          </a:xfrm>
          <a:prstGeom prst="rect">
            <a:avLst/>
          </a:prstGeom>
          <a:noFill/>
        </p:spPr>
      </p:pic>
      <p:pic>
        <p:nvPicPr>
          <p:cNvPr id="8197" name="Picture 5" descr="C:\Users\1\Pictures\Новая пап\picture-390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7"/>
            <a:ext cx="3929090" cy="3214711"/>
          </a:xfrm>
          <a:prstGeom prst="rect">
            <a:avLst/>
          </a:prstGeom>
          <a:noFill/>
        </p:spPr>
      </p:pic>
      <p:pic>
        <p:nvPicPr>
          <p:cNvPr id="8199" name="Picture 7" descr="C:\Users\1\Pictures\Здоровый образ жизни\89_1251049817_9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528639"/>
            <a:ext cx="4572032" cy="3007916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1357298"/>
            <a:ext cx="319955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1296974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chemeClr val="bg1"/>
                </a:solidFill>
              </a:rPr>
              <a:t>ВИЧ - СПИД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Следующий и последний шаг в сторону полной утраты здоровья и самой жизни.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1\Pictures\Новая пап\1884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2945897" cy="2857520"/>
          </a:xfrm>
          <a:prstGeom prst="rect">
            <a:avLst/>
          </a:prstGeom>
          <a:noFill/>
        </p:spPr>
      </p:pic>
      <p:pic>
        <p:nvPicPr>
          <p:cNvPr id="9219" name="Picture 3" descr="C:\Users\1\Pictures\Новая пап\get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14686"/>
            <a:ext cx="35052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102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Мы за здоровый образ жизни</vt:lpstr>
      <vt:lpstr>Слайд 2</vt:lpstr>
      <vt:lpstr>КУРЕНИЕ</vt:lpstr>
      <vt:lpstr>Слайд 4</vt:lpstr>
      <vt:lpstr>АЛКОГОЛИЗМ</vt:lpstr>
      <vt:lpstr>Слайд 6</vt:lpstr>
      <vt:lpstr>НАРКОМАНИЯ</vt:lpstr>
      <vt:lpstr>Слайд 8</vt:lpstr>
      <vt:lpstr>ВИЧ - СПИД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«ЭВМк@»</dc:title>
  <dc:creator>1</dc:creator>
  <cp:lastModifiedBy>1</cp:lastModifiedBy>
  <cp:revision>22</cp:revision>
  <dcterms:created xsi:type="dcterms:W3CDTF">2010-03-04T08:41:27Z</dcterms:created>
  <dcterms:modified xsi:type="dcterms:W3CDTF">2015-12-08T08:41:25Z</dcterms:modified>
</cp:coreProperties>
</file>