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57" r:id="rId3"/>
    <p:sldId id="259" r:id="rId4"/>
    <p:sldId id="288" r:id="rId5"/>
    <p:sldId id="260" r:id="rId6"/>
    <p:sldId id="281" r:id="rId7"/>
    <p:sldId id="261" r:id="rId8"/>
    <p:sldId id="280" r:id="rId9"/>
    <p:sldId id="263" r:id="rId10"/>
    <p:sldId id="264" r:id="rId11"/>
    <p:sldId id="265" r:id="rId12"/>
    <p:sldId id="266" r:id="rId13"/>
    <p:sldId id="270" r:id="rId14"/>
    <p:sldId id="271" r:id="rId15"/>
    <p:sldId id="273" r:id="rId16"/>
    <p:sldId id="274" r:id="rId17"/>
    <p:sldId id="276" r:id="rId18"/>
    <p:sldId id="278" r:id="rId19"/>
    <p:sldId id="279" r:id="rId20"/>
    <p:sldId id="284" r:id="rId21"/>
    <p:sldId id="282" r:id="rId22"/>
    <p:sldId id="283" r:id="rId23"/>
    <p:sldId id="285" r:id="rId24"/>
    <p:sldId id="286" r:id="rId25"/>
    <p:sldId id="287" r:id="rId26"/>
    <p:sldId id="289" r:id="rId27"/>
    <p:sldId id="269" r:id="rId28"/>
    <p:sldId id="267" r:id="rId29"/>
    <p:sldId id="26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4FE3-2F23-427B-8130-A053C3AC945A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2C186-78FD-40F2-93BB-067B89B80E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2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2C186-78FD-40F2-93BB-067B89B80E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ADD8553-AA3F-4781-AE1C-6BCA741A128E}" type="datetimeFigureOut">
              <a:rPr lang="ru-RU" smtClean="0"/>
              <a:pPr/>
              <a:t>29.08.2016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F25DF-5D62-42E0-AA4B-3B0942CCDF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928662" y="57148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248430" cy="7309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solidFill>
                  <a:srgbClr val="00B050"/>
                </a:solidFill>
              </a:rPr>
              <a:t>Альманах</a:t>
            </a:r>
            <a:endParaRPr lang="ru-RU" sz="5400" i="1" dirty="0">
              <a:solidFill>
                <a:srgbClr val="00B05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57158" y="2571744"/>
            <a:ext cx="8429684" cy="185738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i="1" dirty="0" smtClean="0">
                <a:solidFill>
                  <a:srgbClr val="00B050"/>
                </a:solidFill>
              </a:rPr>
              <a:t>«Новый -2016 год шагает по планете»</a:t>
            </a: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конкурс представления традиций разных стран и народов</a:t>
            </a:r>
            <a:endParaRPr lang="ru-RU" sz="2600" b="1" i="1" dirty="0" smtClean="0">
              <a:solidFill>
                <a:srgbClr val="00B050"/>
              </a:solidFill>
            </a:endParaRPr>
          </a:p>
          <a:p>
            <a:pPr algn="ctr"/>
            <a:endParaRPr lang="ru-RU" sz="2600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2600" i="1" dirty="0" smtClean="0">
                <a:solidFill>
                  <a:srgbClr val="00B050"/>
                </a:solidFill>
              </a:rPr>
              <a:t>МБОУ СОШ № 17 г. Твери</a:t>
            </a:r>
            <a:endParaRPr lang="ru-RU" sz="2600" dirty="0"/>
          </a:p>
        </p:txBody>
      </p:sp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1285852" y="4643446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500958" y="357166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Новый год шагает\Новая папка\IMG_9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99792" y="1844824"/>
            <a:ext cx="3645024" cy="48600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Норвегия, 5-4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Новый год шагает\Новая папка\SAM_3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44824"/>
            <a:ext cx="2685082" cy="47734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Китай, 11-4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Новый год шагает\Новая папка\SAM_3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68677"/>
            <a:ext cx="2962720" cy="52893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Норвегия, 9-5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Новый год шагает\Новая папка\SAM_3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557871"/>
            <a:ext cx="7772400" cy="4372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Мексика, 7-3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14348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orevoy\Desktop\Новый год\IMG_9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481138"/>
            <a:ext cx="6035987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Вьетнам, 9-2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214282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orevoy\Desktop\Новый год\IMG_9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47800"/>
            <a:ext cx="6588968" cy="49417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Германия, 9-4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285720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orevoy\Desktop\Новый год\IMG_9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5306" y="1481138"/>
            <a:ext cx="6033387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11-2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571472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orevoy\Desktop\Новый год\IMG_9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888432" cy="51845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США, 8-1</a:t>
            </a:r>
            <a:endParaRPr lang="ru-RU" sz="4400" i="1" dirty="0"/>
          </a:p>
        </p:txBody>
      </p:sp>
      <p:pic>
        <p:nvPicPr>
          <p:cNvPr id="17411" name="Picture 3" descr="C:\Users\Gorevoy\Desktop\Новый год\IMG_9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3888432" cy="5184576"/>
          </a:xfrm>
          <a:prstGeom prst="rect">
            <a:avLst/>
          </a:prstGeom>
          <a:noFill/>
        </p:spPr>
      </p:pic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1357290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orevoy\Desktop\Новый год\IMG_9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726414" cy="49685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Великобритания, 7-5</a:t>
            </a:r>
            <a:endParaRPr lang="ru-RU" sz="4400" i="1" dirty="0"/>
          </a:p>
        </p:txBody>
      </p:sp>
      <p:pic>
        <p:nvPicPr>
          <p:cNvPr id="20483" name="Picture 3" descr="C:\Users\Gorevoy\Desktop\Новый год\IMG_9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3939902" cy="5253203"/>
          </a:xfrm>
          <a:prstGeom prst="rect">
            <a:avLst/>
          </a:prstGeom>
          <a:noFill/>
        </p:spPr>
      </p:pic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357158" y="7141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Gorevoy\Desktop\Новый год\IMG_9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4283968" cy="3212976"/>
          </a:xfrm>
          <a:prstGeom prst="rect">
            <a:avLst/>
          </a:prstGeom>
          <a:noFill/>
        </p:spPr>
      </p:pic>
      <p:pic>
        <p:nvPicPr>
          <p:cNvPr id="22530" name="Picture 2" descr="C:\Users\Gorevoy\Desktop\Новый год\IMG_9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68960"/>
            <a:ext cx="4655840" cy="3491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Индия,5-3 </a:t>
            </a:r>
            <a:endParaRPr lang="ru-RU" sz="4400" i="1" dirty="0"/>
          </a:p>
        </p:txBody>
      </p:sp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21429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вый год шагает\Новая папка\IMG_9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7984" y="1484784"/>
            <a:ext cx="4318496" cy="32388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Ирландия, 8-5</a:t>
            </a:r>
            <a:endParaRPr lang="ru-RU" sz="4400" i="1" dirty="0"/>
          </a:p>
        </p:txBody>
      </p:sp>
      <p:pic>
        <p:nvPicPr>
          <p:cNvPr id="2051" name="Picture 3" descr="C:\Users\Gorevoy\Desktop\Новый год\IMG_9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139952" cy="3104964"/>
          </a:xfrm>
          <a:prstGeom prst="rect">
            <a:avLst/>
          </a:prstGeom>
          <a:noFill/>
        </p:spPr>
      </p:pic>
      <p:pic>
        <p:nvPicPr>
          <p:cNvPr id="2052" name="Picture 4" descr="C:\Users\Gorevoy\Desktop\Новый год\IMG_9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653136"/>
            <a:ext cx="2808312" cy="2106234"/>
          </a:xfrm>
          <a:prstGeom prst="rect">
            <a:avLst/>
          </a:prstGeom>
          <a:noFill/>
        </p:spPr>
      </p:pic>
      <p:pic>
        <p:nvPicPr>
          <p:cNvPr id="6" name="Рисунок 5" descr="http://static.freepik.com/foto-gratis/dibujado-a-mano-arbol-de-navidad-ilustracion-vectorial-gratis_25-151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1071538" y="7141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orevoy\Desktop\Новый год\IMG_9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43" y="1481138"/>
            <a:ext cx="6035913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Мексика, 6-3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500034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Gorevoy\Desktop\Новый год\IMG_9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862164" cy="51495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Мексика, 6-3</a:t>
            </a:r>
            <a:endParaRPr lang="ru-RU" sz="4400" i="1" dirty="0"/>
          </a:p>
        </p:txBody>
      </p:sp>
      <p:pic>
        <p:nvPicPr>
          <p:cNvPr id="25603" name="Picture 3" descr="C:\Users\Gorevoy\Desktop\Новый год\IMG_9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3564396" cy="4752528"/>
          </a:xfrm>
          <a:prstGeom prst="rect">
            <a:avLst/>
          </a:prstGeom>
          <a:noFill/>
        </p:spPr>
      </p:pic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14348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Gorevoy\Desktop\Новый год\IMG_9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780420" cy="50405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Великобритания, 7-2 </a:t>
            </a:r>
            <a:endParaRPr lang="ru-RU" sz="4400" i="1" dirty="0"/>
          </a:p>
        </p:txBody>
      </p:sp>
      <p:pic>
        <p:nvPicPr>
          <p:cNvPr id="28675" name="Picture 3" descr="C:\Users\Gorevoy\Desktop\Новый год\IMG_9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04797"/>
            <a:ext cx="3723878" cy="4965171"/>
          </a:xfrm>
          <a:prstGeom prst="rect">
            <a:avLst/>
          </a:prstGeom>
          <a:noFill/>
        </p:spPr>
      </p:pic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500034" y="7141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Gorevoy\Desktop\Новый год\IMG_9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552" y="1447800"/>
            <a:ext cx="6674048" cy="50055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Великобритания, 7-2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285720" y="7141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Gorevoy\Desktop\Новый год\IMG_9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47799"/>
            <a:ext cx="3959324" cy="52790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Дания, 6-5 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Gorevoy\Desktop\Новый год\IMG_9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924" y="1447800"/>
            <a:ext cx="3970176" cy="52935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Ямайка, 10-3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Награждение</a:t>
            </a:r>
            <a:endParaRPr lang="ru-RU" sz="4400" i="1" dirty="0"/>
          </a:p>
        </p:txBody>
      </p:sp>
      <p:pic>
        <p:nvPicPr>
          <p:cNvPr id="2050" name="Picture 2" descr="C:\Users\Gorevoy\Desktop\Новый год\IMG_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672408" cy="4896544"/>
          </a:xfrm>
          <a:prstGeom prst="rect">
            <a:avLst/>
          </a:prstGeom>
          <a:noFill/>
        </p:spPr>
      </p:pic>
      <p:pic>
        <p:nvPicPr>
          <p:cNvPr id="2051" name="Picture 3" descr="C:\Users\Gorevoy\Desktop\Новый год\IMG_0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651870" cy="4869160"/>
          </a:xfrm>
          <a:prstGeom prst="rect">
            <a:avLst/>
          </a:prstGeom>
          <a:noFill/>
        </p:spPr>
      </p:pic>
      <p:pic>
        <p:nvPicPr>
          <p:cNvPr id="5" name="Рисунок 4" descr="http://static.freepik.com/foto-gratis/dibujado-a-mano-arbol-de-navidad-ilustracion-vectorial-gratis_25-151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642910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00B050"/>
                </a:solidFill>
              </a:rPr>
              <a:t>Итоги конкурса «Новый год шагает по планете: традиции разных стран и народов»</a:t>
            </a:r>
            <a:endParaRPr lang="ru-RU" sz="3200" i="1" dirty="0">
              <a:solidFill>
                <a:srgbClr val="00B05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3" y="1285860"/>
          <a:ext cx="3500463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5-1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5-2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5-3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5-4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5-5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6-1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r>
                        <a:rPr lang="en-US" i="0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6-2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6-3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6-4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6-5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7-1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7-2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7-3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7-4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3795">
                <a:tc>
                  <a:txBody>
                    <a:bodyPr/>
                    <a:lstStyle/>
                    <a:p>
                      <a:r>
                        <a:rPr lang="ru-RU" dirty="0" smtClean="0"/>
                        <a:t>7-5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72001" y="1214422"/>
          <a:ext cx="3984102" cy="5620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034"/>
                <a:gridCol w="1328034"/>
                <a:gridCol w="1328034"/>
              </a:tblGrid>
              <a:tr h="141668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8-1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8-3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8-4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8-5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9-1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9-2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9-4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9-5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10-1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10-2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10-3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11-1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11-2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361">
                <a:tc>
                  <a:txBody>
                    <a:bodyPr/>
                    <a:lstStyle/>
                    <a:p>
                      <a:r>
                        <a:rPr lang="ru-RU" dirty="0" smtClean="0"/>
                        <a:t>11-4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Новый год шагает\Новая папка\SAM_3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500174"/>
            <a:ext cx="7772400" cy="4372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00B050"/>
                </a:solidFill>
              </a:rPr>
              <a:t>Награждение победителей</a:t>
            </a:r>
            <a:endParaRPr lang="ru-RU" sz="3600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285720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Новый год шагает\Новая папка\SAM_3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557871"/>
            <a:ext cx="7772400" cy="4372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600" i="1" dirty="0" smtClean="0">
                <a:solidFill>
                  <a:srgbClr val="00B050"/>
                </a:solidFill>
              </a:rPr>
              <a:t>Награждение победителей</a:t>
            </a:r>
            <a:endParaRPr lang="ru-RU" sz="3600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642910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Новый год шагает\Новая папка\IMG_9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481138"/>
            <a:ext cx="6035987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11-2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1928794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orevoy\Desktop\Новый год\IMG_9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588968" cy="49417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11-2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1214414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овый год шагает\Новая папка\IMG_9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481138"/>
            <a:ext cx="6035987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Норвегия , 5-1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14348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orevoy\Desktop\Новый год\IMG_9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47800"/>
            <a:ext cx="6804992" cy="51037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Норвегия, 5-1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857224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Новый год шагает\Новая папка\IMG_9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Китай, 9-1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85786" y="428604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orevoy\Desktop\Новый год\IMG_9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Китай, 9-1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714348" y="142852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Новый год шагает\Новая папка\IMG_9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006" y="1481138"/>
            <a:ext cx="6035987" cy="4525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/>
              <a:t>Россия, 8-4</a:t>
            </a:r>
            <a:endParaRPr lang="ru-RU" sz="4400" i="1" dirty="0"/>
          </a:p>
        </p:txBody>
      </p:sp>
      <p:pic>
        <p:nvPicPr>
          <p:cNvPr id="4" name="Рисунок 3" descr="http://static.freepik.com/foto-gratis/dibujado-a-mano-arbol-de-navidad-ilustracion-vectorial-gratis_25-15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706"/>
          <a:stretch/>
        </p:blipFill>
        <p:spPr bwMode="auto">
          <a:xfrm>
            <a:off x="357158" y="0"/>
            <a:ext cx="1104405" cy="1377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191</Words>
  <Application>Microsoft Office PowerPoint</Application>
  <PresentationFormat>Экран (4:3)</PresentationFormat>
  <Paragraphs>117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Открытая</vt:lpstr>
      <vt:lpstr>Альманах</vt:lpstr>
      <vt:lpstr>Ирландия, 8-5</vt:lpstr>
      <vt:lpstr>11-2</vt:lpstr>
      <vt:lpstr>11-2</vt:lpstr>
      <vt:lpstr>Норвегия , 5-1</vt:lpstr>
      <vt:lpstr>Норвегия, 5-1</vt:lpstr>
      <vt:lpstr>Китай, 9-1</vt:lpstr>
      <vt:lpstr>Китай, 9-1</vt:lpstr>
      <vt:lpstr>Россия, 8-4</vt:lpstr>
      <vt:lpstr>Норвегия, 5-4</vt:lpstr>
      <vt:lpstr>Китай, 11-4</vt:lpstr>
      <vt:lpstr>Норвегия, 9-5</vt:lpstr>
      <vt:lpstr>Мексика, 7-3</vt:lpstr>
      <vt:lpstr>Вьетнам, 9-2</vt:lpstr>
      <vt:lpstr>Германия, 9-4</vt:lpstr>
      <vt:lpstr>11-2</vt:lpstr>
      <vt:lpstr>США, 8-1</vt:lpstr>
      <vt:lpstr>Великобритания, 7-5</vt:lpstr>
      <vt:lpstr>Индия,5-3 </vt:lpstr>
      <vt:lpstr>Мексика, 6-3</vt:lpstr>
      <vt:lpstr>Мексика, 6-3</vt:lpstr>
      <vt:lpstr>Великобритания, 7-2 </vt:lpstr>
      <vt:lpstr>Великобритания, 7-2</vt:lpstr>
      <vt:lpstr>Дания, 6-5 </vt:lpstr>
      <vt:lpstr>Ямайка, 10-3</vt:lpstr>
      <vt:lpstr>Награждение</vt:lpstr>
      <vt:lpstr>Итоги конкурса «Новый год шагает по планете: традиции разных стран и народов»</vt:lpstr>
      <vt:lpstr>Награждение победителей</vt:lpstr>
      <vt:lpstr>Награждение победителей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год шагает по планете</dc:title>
  <dc:creator>Gorevoy</dc:creator>
  <cp:lastModifiedBy>Home</cp:lastModifiedBy>
  <cp:revision>50</cp:revision>
  <dcterms:created xsi:type="dcterms:W3CDTF">2016-02-27T09:18:46Z</dcterms:created>
  <dcterms:modified xsi:type="dcterms:W3CDTF">2016-08-29T17:34:23Z</dcterms:modified>
</cp:coreProperties>
</file>