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D5DD2-CC96-4243-B0A6-C5E70D2C750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70A6F-DC86-498F-B2D9-701560AAC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0A6F-DC86-498F-B2D9-701560AACF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085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0A6F-DC86-498F-B2D9-701560AACFD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4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22268">
            <a:off x="2010519" y="3404058"/>
            <a:ext cx="7406640" cy="938784"/>
          </a:xfrm>
        </p:spPr>
        <p:txBody>
          <a:bodyPr/>
          <a:lstStyle/>
          <a:p>
            <a:r>
              <a:rPr lang="ru-RU" b="1" dirty="0" smtClean="0"/>
              <a:t>Калейдоскоп профессий.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0200" y="4294909"/>
            <a:ext cx="3581400" cy="2590800"/>
          </a:xfrm>
        </p:spPr>
        <p:txBody>
          <a:bodyPr>
            <a:normAutofit/>
          </a:bodyPr>
          <a:lstStyle/>
          <a:p>
            <a:pPr algn="r"/>
            <a: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СОШ №40</a:t>
            </a:r>
            <a:b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«Переводчик» </a:t>
            </a:r>
            <a: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коллективная работа</a:t>
            </a:r>
            <a:b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Выполнили: </a:t>
            </a:r>
            <a:b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Григорьева Эмилия,</a:t>
            </a:r>
          </a:p>
          <a:p>
            <a:pPr algn="r"/>
            <a:r>
              <a:rPr lang="ru-RU" altLang="ru-RU" sz="1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Абакумова Ангелина,</a:t>
            </a:r>
          </a:p>
          <a:p>
            <a:pPr algn="r"/>
            <a:r>
              <a:rPr lang="ru-RU" altLang="ru-RU" sz="16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Погребская</a:t>
            </a:r>
            <a:r>
              <a:rPr lang="ru-RU" altLang="ru-RU" sz="1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Анастасия.                                                                                          </a:t>
            </a:r>
            <a: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Руководитель: </a:t>
            </a:r>
            <a:b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Соловьева Валерия Александровна</a:t>
            </a:r>
            <a: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учитель </a:t>
            </a:r>
            <a:r>
              <a:rPr lang="ru-RU" altLang="ru-RU" sz="1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Пользователь\Desktop\професии\кал_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9463"/>
            <a:ext cx="5187950" cy="36577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esktop\1_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799"/>
            <a:ext cx="33623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04800"/>
            <a:ext cx="7479792" cy="42672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       Радужные </a:t>
            </a:r>
            <a:r>
              <a:rPr lang="ru-RU" dirty="0"/>
              <a:t>перспективы открываются в деловой сфере. Менеджера со знанием языков ценят намного выше. К тому же для прохождения конкурса в иностранную компанию требуется совершенное знание языка. Зарплаты в таких фирмах очень высокие. Ну а в качестве бонуса идёт предоставление лучшего медицинского обслуживания и весомого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социального </a:t>
            </a:r>
            <a:r>
              <a:rPr lang="ru-RU" dirty="0"/>
              <a:t>пакета. </a:t>
            </a:r>
          </a:p>
        </p:txBody>
      </p:sp>
    </p:spTree>
    <p:extLst>
      <p:ext uri="{BB962C8B-B14F-4D97-AF65-F5344CB8AC3E}">
        <p14:creationId xmlns:p14="http://schemas.microsoft.com/office/powerpoint/2010/main" val="39929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57201"/>
            <a:ext cx="7924800" cy="3352800"/>
          </a:xfrm>
        </p:spPr>
        <p:txBody>
          <a:bodyPr>
            <a:normAutofit fontScale="85000" lnSpcReduction="10000"/>
          </a:bodyPr>
          <a:lstStyle/>
          <a:p>
            <a:pPr marL="0" indent="712788">
              <a:buNone/>
            </a:pPr>
            <a:r>
              <a:rPr lang="ru-RU" dirty="0" smtClean="0"/>
              <a:t>Мы поняли эту профессию как невообразимо многогранное поле для выбора разных занятий и увлечений. А самое главное по нашему мнению эта профессия и очень творческая.</a:t>
            </a:r>
          </a:p>
          <a:p>
            <a:pPr marL="0" indent="712788">
              <a:buNone/>
            </a:pPr>
            <a:r>
              <a:rPr lang="ru-RU" dirty="0" smtClean="0"/>
              <a:t>Нам бы очень хотелось не сидеть в тесном офисе, а путешествовать, знакомится с новыми людьми, получать постоянно новые знания. </a:t>
            </a:r>
            <a:endParaRPr lang="ru-RU" dirty="0"/>
          </a:p>
        </p:txBody>
      </p:sp>
      <p:pic>
        <p:nvPicPr>
          <p:cNvPr id="6146" name="Picture 2" descr="C:\Users\Пользователь\Desktop\професии\shutterstock_223175974-1-1024x8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429000"/>
            <a:ext cx="3200400" cy="2803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Desktop\професии\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0" y="5334000"/>
            <a:ext cx="2032000" cy="1524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5897563"/>
          </a:xfrm>
        </p:spPr>
        <p:txBody>
          <a:bodyPr>
            <a:normAutofit fontScale="92500"/>
          </a:bodyPr>
          <a:lstStyle/>
          <a:p>
            <a:pPr marL="365125" indent="347663">
              <a:buNone/>
            </a:pPr>
            <a:r>
              <a:rPr lang="ru-RU" dirty="0" smtClean="0"/>
              <a:t>Самое главное, что закончив специальность «международные отношения», мы смогли бы попробовать себя в разных структурах. Поработать с рекламой, а может перевести иностранную сказку.</a:t>
            </a:r>
          </a:p>
          <a:p>
            <a:pPr marL="365125" indent="347663">
              <a:buNone/>
            </a:pPr>
            <a:r>
              <a:rPr lang="ru-RU" dirty="0" smtClean="0"/>
              <a:t> Мы могли бы учить детей, создать свой лагерь </a:t>
            </a:r>
            <a:r>
              <a:rPr lang="ru-RU" dirty="0" err="1" smtClean="0"/>
              <a:t>иностанных</a:t>
            </a:r>
            <a:r>
              <a:rPr lang="ru-RU" dirty="0" smtClean="0"/>
              <a:t> языков и возить ребят по разным странам.</a:t>
            </a:r>
          </a:p>
          <a:p>
            <a:pPr marL="365125" indent="347663">
              <a:buNone/>
            </a:pPr>
            <a:r>
              <a:rPr lang="ru-RU" dirty="0" smtClean="0"/>
              <a:t>Такая профессия останется актуальной всегда и самое главное можно выбрать, что подходит именно для тебя!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772400" cy="5791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В заключении хочется сказать: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«Прекрасных профессий на свете не счесть,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каждой профессии слава и честь»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льзователь\Desktop\професии\1768297_krasivyi-fon-dlya-prezentacii-kartin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609600"/>
            <a:ext cx="5791200" cy="51054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професи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5872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«Профессий много, но нужна одна»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Самое главное в выборе профессии – это занятие любимым делом, ведь на нелюбимую работу не встанешь рано утром и не сделаешь свое дело на отлично.</a:t>
            </a:r>
          </a:p>
          <a:p>
            <a:pPr>
              <a:buNone/>
            </a:pPr>
            <a:r>
              <a:rPr lang="ru-RU" dirty="0" smtClean="0"/>
              <a:t> Но и актуальность в нашем времени не стоит на последнем месте. Мы дали запрос в интернете на самые актуальные профессии на данный момент и вот что мы нашли…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Востребованность</a:t>
            </a:r>
            <a:r>
              <a:rPr lang="ru-RU" dirty="0" smtClean="0"/>
              <a:t> профессий зависит от темпов развития определенной отрасли, квалификации соискателей, низкой зарплаты, дефицита специалистов. </a:t>
            </a:r>
          </a:p>
          <a:p>
            <a:pPr>
              <a:buNone/>
            </a:pPr>
            <a:r>
              <a:rPr lang="ru-RU" dirty="0" smtClean="0"/>
              <a:t>Самые престижные профессии 2017 года: </a:t>
            </a:r>
          </a:p>
          <a:p>
            <a:r>
              <a:rPr lang="ru-RU" dirty="0" smtClean="0"/>
              <a:t>IT-специалист;</a:t>
            </a:r>
          </a:p>
          <a:p>
            <a:r>
              <a:rPr lang="ru-RU" dirty="0" smtClean="0"/>
              <a:t> инженер;</a:t>
            </a:r>
          </a:p>
          <a:p>
            <a:r>
              <a:rPr lang="ru-RU" dirty="0" smtClean="0"/>
              <a:t> бизнес-консультант; </a:t>
            </a:r>
          </a:p>
          <a:p>
            <a:r>
              <a:rPr lang="ru-RU" dirty="0" smtClean="0"/>
              <a:t>специалист нефтегазовой отрасли;</a:t>
            </a:r>
          </a:p>
          <a:p>
            <a:r>
              <a:rPr lang="ru-RU" dirty="0" smtClean="0"/>
              <a:t> программист; </a:t>
            </a:r>
          </a:p>
          <a:p>
            <a:r>
              <a:rPr lang="ru-RU" dirty="0" smtClean="0"/>
              <a:t>логист; </a:t>
            </a:r>
          </a:p>
          <a:p>
            <a:r>
              <a:rPr lang="ru-RU" dirty="0" smtClean="0"/>
              <a:t>Стоматолог;</a:t>
            </a:r>
          </a:p>
          <a:p>
            <a:r>
              <a:rPr lang="ru-RU" dirty="0" smtClean="0"/>
              <a:t>Международные отношения.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 descr="C:\Program Files (x86)\Microsoft Office\MEDIA\CAGCAT10\j018600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64740">
            <a:off x="7445250" y="2330981"/>
            <a:ext cx="1178499" cy="1211268"/>
          </a:xfrm>
          <a:prstGeom prst="rect">
            <a:avLst/>
          </a:prstGeom>
          <a:noFill/>
        </p:spPr>
      </p:pic>
      <p:pic>
        <p:nvPicPr>
          <p:cNvPr id="4100" name="Picture 4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51002">
            <a:off x="5362931" y="2385436"/>
            <a:ext cx="1098492" cy="1121424"/>
          </a:xfrm>
          <a:prstGeom prst="rect">
            <a:avLst/>
          </a:prstGeom>
          <a:noFill/>
        </p:spPr>
      </p:pic>
      <p:pic>
        <p:nvPicPr>
          <p:cNvPr id="4101" name="Picture 5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5836006"/>
            <a:ext cx="1039726" cy="1021994"/>
          </a:xfrm>
          <a:prstGeom prst="rect">
            <a:avLst/>
          </a:prstGeom>
          <a:noFill/>
        </p:spPr>
      </p:pic>
      <p:pic>
        <p:nvPicPr>
          <p:cNvPr id="4102" name="Picture 6" descr="C:\Program Files (x86)\Microsoft Office\MEDIA\CAGCAT10\j019640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4191000"/>
            <a:ext cx="1695298" cy="1812341"/>
          </a:xfrm>
          <a:prstGeom prst="rect">
            <a:avLst/>
          </a:prstGeom>
          <a:noFill/>
        </p:spPr>
      </p:pic>
      <p:pic>
        <p:nvPicPr>
          <p:cNvPr id="4103" name="Picture 7" descr="C:\Program Files (x86)\Microsoft Office\MEDIA\CAGCAT10\j019980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4114800"/>
            <a:ext cx="1197222" cy="12063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6172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dirty="0" smtClean="0"/>
              <a:t>Мир никогда не стоит на месте, наука тоже. Как много зависит от электроники в наше время не так ли?</a:t>
            </a:r>
          </a:p>
          <a:p>
            <a:pPr algn="ctr">
              <a:buNone/>
            </a:pPr>
            <a:r>
              <a:rPr lang="ru-RU" sz="2800" dirty="0" smtClean="0"/>
              <a:t>Но что всегда будет уместно, по нашему мнению, так это работа с людьми. В нашем случае наиболее привлекательной профессией оказалась «международные отношения».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300" i="1" dirty="0" smtClean="0"/>
              <a:t>«</a:t>
            </a:r>
            <a:r>
              <a:rPr lang="ru-RU" sz="3300" b="1" i="1" dirty="0" smtClean="0"/>
              <a:t>Международные отношения </a:t>
            </a:r>
            <a:r>
              <a:rPr lang="ru-RU" sz="3300" i="1" dirty="0" smtClean="0"/>
              <a:t>— это достаточно востребованная отрасль, которая непрерывно растет и развивается. Специалисты высокой квалификации в области международных отношений пользуются невероятным спросом на межгосударственном уровне. Овладение данной специальностью — это залог обязательного удачного трудоустройства в любой точке нашей планеты.»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228600"/>
            <a:ext cx="76200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Как оказалось, международные отношения включают в себя неисчислимое количество интересных профессий.</a:t>
            </a:r>
          </a:p>
          <a:p>
            <a:pPr>
              <a:buNone/>
            </a:pPr>
            <a:r>
              <a:rPr lang="ru-RU" sz="1600" u="sng" dirty="0" smtClean="0"/>
              <a:t>Выпускники могут получить работу в должности:</a:t>
            </a:r>
          </a:p>
          <a:p>
            <a:r>
              <a:rPr lang="ru-RU" sz="1600" dirty="0" smtClean="0"/>
              <a:t>младшего и среднего персонала (в государственных органах международной направленности);</a:t>
            </a:r>
          </a:p>
          <a:p>
            <a:r>
              <a:rPr lang="ru-RU" sz="1600" dirty="0" smtClean="0"/>
              <a:t>в дипломатических миссиях;</a:t>
            </a:r>
          </a:p>
          <a:p>
            <a:r>
              <a:rPr lang="ru-RU" sz="1600" dirty="0" smtClean="0"/>
              <a:t>международных отделах и департаментах;</a:t>
            </a:r>
          </a:p>
          <a:p>
            <a:r>
              <a:rPr lang="ru-RU" sz="1600" dirty="0" smtClean="0"/>
              <a:t>коммерческих и государственных организациях международного профиля.</a:t>
            </a:r>
          </a:p>
          <a:p>
            <a:r>
              <a:rPr lang="ru-RU" sz="1600" dirty="0" smtClean="0"/>
              <a:t>референтами;</a:t>
            </a:r>
          </a:p>
          <a:p>
            <a:r>
              <a:rPr lang="ru-RU" sz="1600" dirty="0" smtClean="0"/>
              <a:t>секретарями;</a:t>
            </a:r>
          </a:p>
          <a:p>
            <a:r>
              <a:rPr lang="ru-RU" sz="1600" dirty="0" smtClean="0"/>
              <a:t>переводчиками;</a:t>
            </a:r>
          </a:p>
          <a:p>
            <a:r>
              <a:rPr lang="ru-RU" sz="1600" dirty="0" smtClean="0"/>
              <a:t>консультантами;</a:t>
            </a:r>
          </a:p>
          <a:p>
            <a:r>
              <a:rPr lang="ru-RU" sz="1600" dirty="0" smtClean="0"/>
              <a:t>аналитиками;</a:t>
            </a:r>
          </a:p>
          <a:p>
            <a:r>
              <a:rPr lang="ru-RU" sz="1600" dirty="0" smtClean="0"/>
              <a:t>менеджерами;</a:t>
            </a:r>
          </a:p>
          <a:p>
            <a:r>
              <a:rPr lang="ru-RU" sz="1600" dirty="0" smtClean="0"/>
              <a:t>администраторами;</a:t>
            </a:r>
          </a:p>
          <a:p>
            <a:r>
              <a:rPr lang="ru-RU" sz="1600" dirty="0" smtClean="0"/>
              <a:t>советниками;</a:t>
            </a:r>
          </a:p>
          <a:p>
            <a:r>
              <a:rPr lang="ru-RU" sz="1600" dirty="0" smtClean="0"/>
              <a:t>преподавателями;</a:t>
            </a:r>
          </a:p>
          <a:p>
            <a:r>
              <a:rPr lang="ru-RU" sz="1600" dirty="0" smtClean="0"/>
              <a:t>экскурсоводами;</a:t>
            </a:r>
          </a:p>
          <a:p>
            <a:r>
              <a:rPr lang="ru-RU" sz="1600" dirty="0" smtClean="0"/>
              <a:t>экспертами по конкретной стране или региону.</a:t>
            </a:r>
          </a:p>
          <a:p>
            <a:pPr>
              <a:buNone/>
            </a:pPr>
            <a:r>
              <a:rPr lang="ru-RU" sz="1600" dirty="0" smtClean="0"/>
              <a:t> И так далее.</a:t>
            </a:r>
          </a:p>
        </p:txBody>
      </p:sp>
      <p:pic>
        <p:nvPicPr>
          <p:cNvPr id="5122" name="Picture 2" descr="C:\Users\Пользователь\Desktop\професии\ling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10390">
            <a:off x="4781094" y="3094425"/>
            <a:ext cx="3620642" cy="2662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28600"/>
            <a:ext cx="7696200" cy="6248399"/>
          </a:xfrm>
        </p:spPr>
        <p:txBody>
          <a:bodyPr>
            <a:noAutofit/>
          </a:bodyPr>
          <a:lstStyle/>
          <a:p>
            <a:pPr marL="0" indent="628650">
              <a:buNone/>
            </a:pPr>
            <a:r>
              <a:rPr lang="ru-RU" sz="1800" dirty="0" smtClean="0"/>
              <a:t>Больше всего нас заинтересовала профессия «Переводчик». Почему? Обратимся к истории этой профессии.</a:t>
            </a:r>
          </a:p>
          <a:p>
            <a:pPr marL="0" indent="712788">
              <a:buNone/>
            </a:pPr>
            <a:r>
              <a:rPr lang="ru-RU" sz="2400" i="1" dirty="0" smtClean="0"/>
              <a:t>Переводчик – профессия, которая с давних времён была очень престижной и востребованной. Упоминания о самых первых представителях этой специальности восходят к Древнему Египту. </a:t>
            </a:r>
          </a:p>
          <a:p>
            <a:pPr marL="0" indent="712788">
              <a:buNone/>
            </a:pPr>
            <a:r>
              <a:rPr lang="ru-RU" sz="2400" i="1" dirty="0" smtClean="0"/>
              <a:t>Уже тогда переводчики являлись его почётными жителями. Их услуги особенно были востребованы в Древней Греции, которая тесно контактировала с государствами Востока. Если бы не их знание языков, то, возможно, некоторые книги Библии не дошли до нашего времени. Ведь почти весь Ветхий завет сохранился исключительно в греческом переводе. </a:t>
            </a:r>
          </a:p>
          <a:p>
            <a:pPr marL="0" indent="712788">
              <a:buNone/>
            </a:pPr>
            <a:r>
              <a:rPr lang="ru-RU" sz="2400" i="1" dirty="0" smtClean="0"/>
              <a:t>В Древней Руси переводами занимались монахи-толмачи, которых считали довольно образованными людьми. </a:t>
            </a:r>
            <a:endParaRPr lang="ru-RU" sz="1200" dirty="0"/>
          </a:p>
        </p:txBody>
      </p:sp>
      <p:pic>
        <p:nvPicPr>
          <p:cNvPr id="1026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21127"/>
            <a:ext cx="1219200" cy="102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52401"/>
            <a:ext cx="7696200" cy="4572000"/>
          </a:xfrm>
        </p:spPr>
        <p:txBody>
          <a:bodyPr>
            <a:normAutofit fontScale="85000" lnSpcReduction="20000"/>
          </a:bodyPr>
          <a:lstStyle/>
          <a:p>
            <a:pPr marL="0" indent="712788">
              <a:buNone/>
            </a:pPr>
            <a:r>
              <a:rPr lang="ru-RU" dirty="0" smtClean="0"/>
              <a:t>На данный момент примерно 70% вакансий на рынке труда требуют от соискателя знания иностранного языка хотя бы со словарём.</a:t>
            </a:r>
          </a:p>
          <a:p>
            <a:pPr marL="0" indent="712788">
              <a:buNone/>
            </a:pPr>
            <a:r>
              <a:rPr lang="ru-RU" dirty="0" smtClean="0"/>
              <a:t> Чего уж говорить о переводчиках! Закончивший вуз лингвист-переводчик должен в совершенстве владеть двумя иностранными языками (это минимум). По словам ректора одного из столичных языковых вузов, 95% его выпускников востребованы. Причём многие делают прекрасную карьеру в государственных структурах. Другие 5% – это выпускники и аспиранты, продолжившие своё образование за рубежом. </a:t>
            </a:r>
            <a:endParaRPr lang="ru-RU" dirty="0"/>
          </a:p>
        </p:txBody>
      </p:sp>
      <p:pic>
        <p:nvPicPr>
          <p:cNvPr id="2051" name="Picture 3" descr="C:\Users\Учитель\Desktop\О-профессии-переводчи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43400"/>
            <a:ext cx="3352800" cy="231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304800"/>
            <a:ext cx="5943600" cy="5943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         В </a:t>
            </a:r>
            <a:r>
              <a:rPr lang="ru-RU" dirty="0"/>
              <a:t>целом сейчас много областей, где переводчик (с русского на английский и др.) может себя реализовать. Это и сфера рекламы, и журналистика, и PR, и туристический бизнес. Ну и, конечно же, бюро переводов. </a:t>
            </a:r>
            <a:endParaRPr lang="ru-RU" dirty="0" smtClean="0"/>
          </a:p>
          <a:p>
            <a:pPr marL="82296" indent="0">
              <a:buNone/>
            </a:pPr>
            <a:r>
              <a:rPr lang="ru-RU" dirty="0"/>
              <a:t> </a:t>
            </a:r>
            <a:r>
              <a:rPr lang="ru-RU" dirty="0" smtClean="0"/>
              <a:t>         Также </a:t>
            </a:r>
            <a:r>
              <a:rPr lang="ru-RU" dirty="0"/>
              <a:t>высокий спрос на услуги этих специалистов наблюдается в крупных издательствах. Это и неудивительно, ведь за 5 лет учёбы, помимо лингвистического, переводчик получает и филологическое </a:t>
            </a:r>
            <a:r>
              <a:rPr lang="ru-RU" dirty="0" smtClean="0"/>
              <a:t>образование.</a:t>
            </a:r>
            <a:endParaRPr lang="ru-RU" dirty="0"/>
          </a:p>
        </p:txBody>
      </p:sp>
      <p:pic>
        <p:nvPicPr>
          <p:cNvPr id="307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676400"/>
            <a:ext cx="1557223" cy="334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35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737</Words>
  <Application>Microsoft Office PowerPoint</Application>
  <PresentationFormat>Экран (4:3)</PresentationFormat>
  <Paragraphs>58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Калейдоскоп профессий.</vt:lpstr>
      <vt:lpstr>Презентация PowerPoint</vt:lpstr>
      <vt:lpstr>«Профессий много, но нужна одна»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заключении хочется сказать:   «Прекрасных профессий на свете не счесть, и каждой профессии слава и честь»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Калейдоскоп профессий.</dc:title>
  <dc:creator>Максим</dc:creator>
  <cp:lastModifiedBy>Учитель</cp:lastModifiedBy>
  <cp:revision>8</cp:revision>
  <dcterms:created xsi:type="dcterms:W3CDTF">2017-04-04T19:07:02Z</dcterms:created>
  <dcterms:modified xsi:type="dcterms:W3CDTF">2017-04-05T07:31:35Z</dcterms:modified>
</cp:coreProperties>
</file>