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1" r:id="rId4"/>
    <p:sldId id="282" r:id="rId5"/>
    <p:sldId id="276" r:id="rId6"/>
    <p:sldId id="283" r:id="rId7"/>
    <p:sldId id="279" r:id="rId8"/>
    <p:sldId id="284" r:id="rId9"/>
    <p:sldId id="285" r:id="rId10"/>
    <p:sldId id="278" r:id="rId11"/>
    <p:sldId id="287" r:id="rId12"/>
    <p:sldId id="280" r:id="rId13"/>
    <p:sldId id="28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EFF4-6191-4B50-8B11-3C107AEB1BCE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0961-063B-4E2F-ADF4-C5B592538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0963-CEB1-438A-9CD5-47CF76CC0365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4175-42E6-414E-BF35-C796AD51A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C365C-6278-4A3E-B15D-B93FB6011A75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63CE-A065-42F1-98E3-9B442B497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E6FE-9441-4E37-BCEF-5A418F810835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1E09-3B10-4C22-AB98-433955101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9E28-BC1C-4438-92E0-547F29207A36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50B6-7683-48FD-943D-F810F5C2C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2343D-C875-4D2F-AA20-316678B7982E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4BFBA-C52D-4B41-84FE-B7A8E6BBD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644A-6471-4530-8282-A0BCE18AD040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A2A7-074B-471D-A5B1-9B39343C5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8AB6-981F-49D3-9AF1-0F6AE8396FE5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88A8-1EA7-460D-9C99-8742CC104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42A0-024C-4E84-9331-931668E2D287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E97E0-E9BE-4DD5-A166-1140E5510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B31F-06A3-425C-857C-E619AD12FA40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7EC1-7CB7-4264-8132-B6C5594D8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81066-F5E6-4CC3-8B07-77272A7C2DC2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F842-8871-4180-B431-92CBDC9F8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BE084-8081-4CEA-A49D-09A7937FF150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B74DCA-E977-4E59-A799-F631968C5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3" descr="2014-01-19_2329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260648"/>
            <a:ext cx="740766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общеобразовательная школа № 4 г. Твери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7631" y="1556793"/>
            <a:ext cx="8356005" cy="65556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«Калейдоскоп профессий – </a:t>
            </a:r>
            <a:r>
              <a:rPr lang="en-US" sz="4000" b="1" dirty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XXI </a:t>
            </a:r>
            <a:r>
              <a:rPr lang="ru-RU" sz="4000" b="1" dirty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век»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Переводчик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ученица 5 «Б» класса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Кардаш</a:t>
            </a:r>
            <a:r>
              <a:rPr lang="ru-RU" sz="2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Ксения.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Хармёнкина</a:t>
            </a:r>
            <a:r>
              <a:rPr lang="ru-RU" sz="2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Наталья Валентиновна,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истории.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860800"/>
            <a:ext cx="23653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1268" name="Рисунок 3" descr="2014-01-19_2329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92077" y="0"/>
            <a:ext cx="726596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Интересные факты о переводе</a:t>
            </a: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395288" y="549275"/>
            <a:ext cx="84978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оригинальных произведениях Редьярда Киплинга «Книга джунглей» и «Вторая книга джунглей» Багира – это персонаж мужского пола. Но русские переводчики поменяли Багире пол, потому что слово «пантера» – женского рода. В итоге в классических русском и польском переводах «Маугли», а также в советском мультфильме «Маугли», Багира-женщина очень элегантна, изящна, насмешлива и красива.</a:t>
            </a:r>
          </a:p>
        </p:txBody>
      </p:sp>
      <p:pic>
        <p:nvPicPr>
          <p:cNvPr id="4100" name="Picture 4" descr="http://static2.comicvine.com/uploads/original/11125/111253914/5564548-tumblr_lts16v3skg1qdhps7o3_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63865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tu-baginya.ru/wp-content/uploads/2017/03/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374891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4-01-19_2329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260648"/>
            <a:ext cx="5471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Будущее переводчиков</a:t>
            </a:r>
            <a:endParaRPr lang="ru-RU" sz="4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5688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Интересно заглянуть в далёкое будущее, например, в 2050 год. Как изменится эта профессия? Пофантазируем. Знать иностранные языки не только нужно, но и полезно.</a:t>
            </a:r>
          </a:p>
          <a:p>
            <a:pPr algn="just"/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Отправимся в путешествие по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загадочнойй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Франции, а знаем мы только английский язык. Но не беда! Поможет узнать историю страны удивительный переводчик – маленький чип, разработанный научным институтом. Зажимаем его в руке и «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Вуаля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!» - история Франции и её достопримечательности теперь не проблема для нас</a:t>
            </a:r>
            <a:r>
              <a:rPr lang="ru-RU" sz="2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protivkart.org/uploads/posts/2013-04/1366744966_253_kartinka-sovhoz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547">
            <a:off x="6156176" y="3068960"/>
            <a:ext cx="2613737" cy="1535571"/>
          </a:xfrm>
          <a:prstGeom prst="rect">
            <a:avLst/>
          </a:prstGeom>
          <a:noFill/>
        </p:spPr>
      </p:pic>
      <p:pic>
        <p:nvPicPr>
          <p:cNvPr id="25604" name="Picture 4" descr="http://www.gopro-club.ru/forum/uploads/monthly_02_2015/post-2472-0-21884000-14249714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2645">
            <a:off x="5940152" y="1268760"/>
            <a:ext cx="2865867" cy="15228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5301208"/>
            <a:ext cx="8350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 ничто не заменит нам живого общения. Ведь передать эмоции, </a:t>
            </a:r>
          </a:p>
          <a:p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«заразить» любовью к иностранному языку может только ЧЕЛОВЕК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2292" name="Рисунок 3" descr="2014-01-19_2329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323850" y="981075"/>
            <a:ext cx="54006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>
                <a:latin typeface="Calibri" pitchFamily="34" charset="0"/>
              </a:rPr>
              <a:t> </a:t>
            </a:r>
            <a:r>
              <a:rPr lang="ru-RU" altLang="ru-RU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Международный день переводчика </a:t>
            </a:r>
            <a:r>
              <a:rPr lang="ru-RU" alt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— профессиональный праздник устных и письменных переводчиков. Отмечается </a:t>
            </a:r>
          </a:p>
          <a:p>
            <a:pPr algn="just"/>
            <a:r>
              <a:rPr lang="ru-RU" alt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 сентября, в честь Святого Иеронима, осуществившего перевод Библии (Вульгата) на латинский язык и традиционно считается покровителем переводчиков. Праздник учреждён Международной федерацией переводчиков в 1991 году</a:t>
            </a:r>
            <a:r>
              <a:rPr lang="ru-RU" altLang="ru-RU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143" y="332656"/>
            <a:ext cx="835414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Международный день переводчика</a:t>
            </a:r>
          </a:p>
        </p:txBody>
      </p:sp>
      <p:pic>
        <p:nvPicPr>
          <p:cNvPr id="7" name="Рисунок 6" descr="61361a89b3d02f6e308879d6b1fbdb4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365104"/>
            <a:ext cx="3420380" cy="228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azbukivedi.ru/usertemplate/22/Jerome%20-%20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261847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6" name="Рисунок 3" descr="2014-01-19_2329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0674519">
            <a:off x="244399" y="2533452"/>
            <a:ext cx="8577092" cy="1107996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</a:p>
        </p:txBody>
      </p:sp>
      <p:pic>
        <p:nvPicPr>
          <p:cNvPr id="13318" name="Picture 8" descr="http://2.bp.blogspot.com/-gkAuFyR5PJw/Vm8QVirRDWI/AAAAAAAAAK0/FHnREO_0nP0/s1600/%25D1%2581%25D0%25BA%25D0%25B0%25D1%2587%25D0%25B0%25D0%25BD%25D0%25BD%25D1%258B%25D0%25B5%2B%25D1%2584%25D0%25B0%25D0%25B9%25D0%25BB%25D1%25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284538"/>
            <a:ext cx="3311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http://kurspresent.ru/uploads/3d-figures-2/1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04813"/>
            <a:ext cx="2047875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6" name="Рисунок 3" descr="2014-01-19_2329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95288" y="357188"/>
            <a:ext cx="8353425" cy="2208212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Проблема взаимопонимания между людьми, разговаривающими на разных языках, стара как мир: достаточно вспомнить библейскую историю про Вавилонскую башню, которую люди не сумели достроить, потому что стали говорить на разных языках. В современном мире, когда границы между странами стираются и резко возрастает интенсивность международных отношений, эта проблема стала лишь острее. </a:t>
            </a:r>
          </a:p>
        </p:txBody>
      </p:sp>
      <p:pic>
        <p:nvPicPr>
          <p:cNvPr id="6146" name="Picture 2" descr="http://art-assorty.ru/uploads/posts/2014-05/1401162096_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445039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3" descr="11316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2994099" cy="281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00" name="Рисунок 3" descr="2014-01-19_2329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573463"/>
            <a:ext cx="52927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latin typeface="+mn-lt"/>
                <a:cs typeface="+mn-cs"/>
              </a:rPr>
              <a:t>      	</a:t>
            </a:r>
            <a:r>
              <a:rPr lang="ru-RU" sz="2000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Несколько раз делались попытки создать и использовать универсальный, всеобщий язык "эсперанто". Однако эти попытки всеобщего признания не получили. Ведь каждый язык, каждое наречие несет национальное своеобразие, отражает историю и культуру каждого народа. Поэтому нужда в переводчиках остается и растет с развитием международного туризма и межнациональных отношений.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88640"/>
            <a:ext cx="431355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профессии</a:t>
            </a:r>
          </a:p>
        </p:txBody>
      </p:sp>
      <p:pic>
        <p:nvPicPr>
          <p:cNvPr id="8" name="Рисунок 7" descr="larg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3120008" cy="234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4" name="Прямоугольник 8"/>
          <p:cNvSpPr>
            <a:spLocks noChangeArrowheads="1"/>
          </p:cNvSpPr>
          <p:nvPr/>
        </p:nvSpPr>
        <p:spPr bwMode="auto">
          <a:xfrm>
            <a:off x="3563938" y="765175"/>
            <a:ext cx="52562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Переводчик – одна из древнейших профессий: люди селились в разных уголках планеты и практически не общались друг с другом из-за того, что их отделяли друг от друга горы, реки и другие природные препятствия. Но со временем люди научились преодолевать эти препятствия, тогда-то и возникла необходимость в тех, кто знает не только один родной язык. 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11" name="Рисунок 10" descr="p1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789040"/>
            <a:ext cx="321581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Рисунок 3" descr="2014-01-19_2329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395288" y="1268413"/>
            <a:ext cx="8353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Эти люди порой участвуют в принятии решений государственной важности, без них немыслима ни одна сфера общественной деятельности, будь то политика, культура, наука, бизнес, образование. От их навыков, опыта и личных качеств зависит исход любых международных переговоров. Они — переводчики.</a:t>
            </a:r>
            <a:endParaRPr lang="ru-RU" sz="2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5489" y="404664"/>
            <a:ext cx="560147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такой переводчик?</a:t>
            </a:r>
          </a:p>
        </p:txBody>
      </p:sp>
      <p:pic>
        <p:nvPicPr>
          <p:cNvPr id="7" name="Picture 4" descr="70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386559"/>
            <a:ext cx="4968502" cy="297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148" name="Рисунок 3" descr="2014-01-19_2329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6" descr="9e3aaec8736fa593372d95ef11bdb0c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2817">
            <a:off x="512763" y="2322513"/>
            <a:ext cx="3525837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7" descr="11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9513">
            <a:off x="4270375" y="2947988"/>
            <a:ext cx="44767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рямоугольник 8"/>
          <p:cNvSpPr>
            <a:spLocks noChangeArrowheads="1"/>
          </p:cNvSpPr>
          <p:nvPr/>
        </p:nvSpPr>
        <p:spPr bwMode="auto">
          <a:xfrm>
            <a:off x="468313" y="333375"/>
            <a:ext cx="83518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Переводчик</a:t>
            </a: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это тот, кто может, не искажая факты, передать мысли человека, говорящего на другом языке. </a:t>
            </a:r>
          </a:p>
          <a:p>
            <a:pPr algn="just"/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Таким образом предназначение переводчика – помогать общаться людям, которые не могут понять друг друга самостоятельно. 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7172" name="Рисунок 3" descr="2014-01-19_2329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0"/>
            <a:ext cx="698672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занимается переводчик?</a:t>
            </a:r>
          </a:p>
        </p:txBody>
      </p:sp>
      <p:pic>
        <p:nvPicPr>
          <p:cNvPr id="7" name="Рисунок 6" descr="0009110623011944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509120"/>
            <a:ext cx="2304256" cy="161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ttps://www.telderi.ru/ru/auction/viewSnapshot?url=79225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14908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czn-kaliningrad.ru/wp-content/uploads/2016/02/g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3096344" cy="206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7" name="Прямоугольник 9"/>
          <p:cNvSpPr>
            <a:spLocks noChangeArrowheads="1"/>
          </p:cNvSpPr>
          <p:nvPr/>
        </p:nvSpPr>
        <p:spPr bwMode="auto">
          <a:xfrm>
            <a:off x="395288" y="692150"/>
            <a:ext cx="8569325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Переводчики работают в различных профессиональных сферах. Они востребованы в следующих организациях и сферах деятельности:</a:t>
            </a:r>
          </a:p>
          <a:p>
            <a:pPr>
              <a:buFont typeface="Wingdings" pitchFamily="2" charset="2"/>
              <a:buChar char="Ø"/>
            </a:pP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международные организации; </a:t>
            </a:r>
            <a:b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отделы международных отношений в различных учреждениях; </a:t>
            </a:r>
            <a:b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переводческие бюро; </a:t>
            </a:r>
            <a:b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научно-исследовательские лаборатории и институты; </a:t>
            </a:r>
            <a:b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туристические фирмы, агентства; </a:t>
            </a:r>
            <a:b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музеи, галереи, выставки; </a:t>
            </a:r>
            <a:b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гостиницы, рестораны; </a:t>
            </a:r>
            <a:b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ведение презентаций, переговоров, деловых встреч. 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8196" name="Рисунок 3" descr="2014-01-19_2329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0"/>
            <a:ext cx="471462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Интересные факты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95288" y="692150"/>
            <a:ext cx="849788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древности властители Вавилона и Ассирии имели группы переводчиков, которые доводили их повеления до сведения покоренных народов.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16 веке в России появились первые учебные заведения, в которых обучали иностранным языкам и письменному переводу в дипломатической и военной областях.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 18 века переводчики в России назывались «толмачами».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18 веке в России появилась первая Школа иностранных языков, выпускники которой становились официальными профессиональными переводчиками.</a:t>
            </a:r>
          </a:p>
          <a:p>
            <a:endParaRPr lang="ru-RU" sz="2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2" descr="http://ostrana.ru/cache/uploads/pictures/lenta/1fe7887658ec459d91979fc18d51a166-764x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652963"/>
            <a:ext cx="65532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9220" name="Рисунок 3" descr="2014-01-19_2329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768094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Русские писатели - переводчики</a:t>
            </a:r>
          </a:p>
        </p:txBody>
      </p:sp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323850" y="692150"/>
            <a:ext cx="85693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Произведения великих зарубежных мастеров художественной литературы становятся доступными и понятными благодаря труду талантливых писателей -переводчиков. Именно эти люди помогают понять мысли, заключенные в строках произведений иностранных авторов. Работа переводчиков дает возможность наслаждаться чтением книг, созданных писателями и поэтами - представителями разных стран и культур.</a:t>
            </a:r>
          </a:p>
        </p:txBody>
      </p:sp>
      <p:pic>
        <p:nvPicPr>
          <p:cNvPr id="25602" name="Picture 2" descr="Лучшие русские писатели-переводч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310" y="3501008"/>
            <a:ext cx="483893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44" name="Рисунок 3" descr="2014-01-19_2329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250825" y="333375"/>
            <a:ext cx="468153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Перевод на русский язык замечательных произведений классической зарубежной литературы начинается с восемнадцатого столетия. Среди известных отечественных писателей-переводчиков - В. Жуковский, И. Бунин, А. Ахматова, </a:t>
            </a:r>
          </a:p>
          <a:p>
            <a:pPr algn="just"/>
            <a:r>
              <a:rPr lang="ru-RU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Б. Пастернак, К. Чуковский, С. Маршак, Б. Заходер и многие другие. Все они талантливые мастера художественного слова, имеющие высокий уровень образованности и культуры.</a:t>
            </a:r>
          </a:p>
        </p:txBody>
      </p:sp>
      <p:pic>
        <p:nvPicPr>
          <p:cNvPr id="24578" name="Picture 2" descr="http://www.ikovrov.ru/images/stories/articles/2015/27012015/6/Kalenda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0"/>
            <a:ext cx="1656184" cy="2046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im0-tub-ru.yandex.net/i?id=8e99f2fa746d5db728605f02c5613d99&amp;n=33&amp;h=215&amp;w=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0648"/>
            <a:ext cx="161297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cs624530.vk.me/v624530197/3f479/0q-GmhyrD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708920"/>
            <a:ext cx="1440160" cy="201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s://poem4you.ru/images/classic/photos/129/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420888"/>
            <a:ext cx="1656184" cy="184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http://bibydel.ru/images/korney_chukovski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365104"/>
            <a:ext cx="1512168" cy="203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8" name="Picture 12" descr="http://interesting-information.ru/wp-content/uploads/2017/02/1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005064"/>
            <a:ext cx="19050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0" name="Picture 14" descr="http://www.b-port.com/mediafiles/items/2013/09/112862/7df9da86acd99fb3be4885dcc916b37c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4077072"/>
            <a:ext cx="1872208" cy="21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658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В</dc:creator>
  <cp:lastModifiedBy>С. В</cp:lastModifiedBy>
  <cp:revision>97</cp:revision>
  <dcterms:created xsi:type="dcterms:W3CDTF">2017-04-03T17:54:12Z</dcterms:created>
  <dcterms:modified xsi:type="dcterms:W3CDTF">2017-04-06T08:35:09Z</dcterms:modified>
</cp:coreProperties>
</file>