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70" r:id="rId4"/>
    <p:sldId id="259" r:id="rId5"/>
    <p:sldId id="265" r:id="rId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EE46B-926E-4FC9-B680-F39ADB4FACA7}" type="datetimeFigureOut">
              <a:rPr lang="ru-RU" smtClean="0"/>
              <a:pPr/>
              <a:t>17.06.2017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2F3F4-26A8-444C-BEA0-63E64534E9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567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 advClick="0" advTm="1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advClick="0" advTm="1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 lang="ru-RU"/>
              <a:pPr/>
              <a:t>17.06.2017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400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detky13.ucoz.ru/images/deti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05000" y="6165304"/>
            <a:ext cx="6570722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776864" cy="3456384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Лагерь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«Г</a:t>
            </a:r>
            <a:r>
              <a:rPr lang="ru-RU" sz="6000" b="1" dirty="0" smtClean="0">
                <a:solidFill>
                  <a:srgbClr val="00B0F0"/>
                </a:solidFill>
                <a:latin typeface="Comic Sans MS" pitchFamily="66" charset="0"/>
              </a:rPr>
              <a:t>о</a:t>
            </a:r>
            <a:r>
              <a:rPr lang="ru-RU" sz="6000" b="1" dirty="0" smtClean="0">
                <a:solidFill>
                  <a:srgbClr val="00B050"/>
                </a:solidFill>
                <a:latin typeface="Comic Sans MS" pitchFamily="66" charset="0"/>
              </a:rPr>
              <a:t>р</a:t>
            </a:r>
            <a:r>
              <a:rPr lang="ru-RU" sz="6000" b="1" dirty="0" smtClean="0">
                <a:solidFill>
                  <a:srgbClr val="0070C0"/>
                </a:solidFill>
                <a:latin typeface="Comic Sans MS" pitchFamily="66" charset="0"/>
              </a:rPr>
              <a:t>о</a:t>
            </a:r>
            <a:r>
              <a:rPr lang="ru-RU" sz="6000" b="1" dirty="0" smtClean="0">
                <a:solidFill>
                  <a:srgbClr val="7030A0"/>
                </a:solidFill>
                <a:latin typeface="Comic Sans MS" pitchFamily="66" charset="0"/>
              </a:rPr>
              <a:t>д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 с</a:t>
            </a:r>
            <a:r>
              <a:rPr lang="ru-RU" sz="6000" b="1" dirty="0" smtClean="0">
                <a:solidFill>
                  <a:srgbClr val="00B0F0"/>
                </a:solidFill>
                <a:latin typeface="Comic Sans MS" pitchFamily="66" charset="0"/>
              </a:rPr>
              <a:t>о</a:t>
            </a:r>
            <a:r>
              <a:rPr lang="ru-RU" sz="6000" b="1" dirty="0" smtClean="0">
                <a:solidFill>
                  <a:srgbClr val="00B050"/>
                </a:solidFill>
                <a:latin typeface="Comic Sans MS" pitchFamily="66" charset="0"/>
              </a:rPr>
              <a:t>л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н</a:t>
            </a:r>
            <a:r>
              <a:rPr lang="ru-RU" sz="6000" b="1" dirty="0" smtClean="0">
                <a:solidFill>
                  <a:srgbClr val="7030A0"/>
                </a:solidFill>
                <a:latin typeface="Comic Sans MS" pitchFamily="66" charset="0"/>
              </a:rPr>
              <a:t>ц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sz="6000" b="1" dirty="0" smtClean="0">
                <a:solidFill>
                  <a:srgbClr val="0070C0"/>
                </a:solidFill>
                <a:latin typeface="Comic Sans MS" pitchFamily="66" charset="0"/>
              </a:rPr>
              <a:t>»</a:t>
            </a:r>
            <a:br>
              <a:rPr lang="ru-RU" sz="6000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</a:rPr>
              <a:t>с 1 июня по 27 июня </a:t>
            </a:r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4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6165304"/>
            <a:ext cx="914400" cy="4823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etky13.ucoz.ru/images/deti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altLang="ru-RU" sz="6000" b="1" cap="none" spc="0" dirty="0">
                <a:solidFill>
                  <a:srgbClr val="0000FF"/>
                </a:solidFill>
                <a:latin typeface="Comic Sans MS" panose="030F0702030302020204" pitchFamily="66" charset="0"/>
              </a:rPr>
              <a:t>Жители города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Ирина Геннадьевна</a:t>
            </a:r>
            <a:r>
              <a:rPr lang="ru-RU" altLang="ru-RU" sz="3200" dirty="0">
                <a:solidFill>
                  <a:prstClr val="black"/>
                </a:solidFill>
              </a:rPr>
              <a:t>– </a:t>
            </a:r>
            <a:r>
              <a:rPr lang="ru-RU" altLang="ru-RU" sz="3200" i="1" dirty="0">
                <a:solidFill>
                  <a:srgbClr val="002060"/>
                </a:solidFill>
              </a:rPr>
              <a:t>мэр города;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b="1" dirty="0">
                <a:solidFill>
                  <a:srgbClr val="00B050"/>
                </a:solidFill>
                <a:latin typeface="Comic Sans MS" panose="030F0702030302020204" pitchFamily="66" charset="0"/>
              </a:rPr>
              <a:t>воспитатели и вожатые</a:t>
            </a:r>
            <a:r>
              <a:rPr lang="ru-RU" altLang="ru-RU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3200" dirty="0">
                <a:solidFill>
                  <a:prstClr val="black"/>
                </a:solidFill>
              </a:rPr>
              <a:t>– </a:t>
            </a:r>
            <a:r>
              <a:rPr lang="ru-RU" altLang="ru-RU" sz="3200" i="1" dirty="0">
                <a:solidFill>
                  <a:srgbClr val="002060"/>
                </a:solidFill>
              </a:rPr>
              <a:t>советники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весёлые человечки</a:t>
            </a:r>
            <a:r>
              <a:rPr lang="ru-RU" altLang="ru-RU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3200" dirty="0">
                <a:solidFill>
                  <a:prstClr val="black"/>
                </a:solidFill>
              </a:rPr>
              <a:t>– </a:t>
            </a:r>
            <a:r>
              <a:rPr lang="ru-RU" altLang="ru-RU" sz="3200" i="1" dirty="0">
                <a:solidFill>
                  <a:srgbClr val="002060"/>
                </a:solidFill>
              </a:rPr>
              <a:t>дети лагеря.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дома </a:t>
            </a:r>
            <a:r>
              <a:rPr lang="ru-RU" altLang="ru-RU" sz="3200" dirty="0">
                <a:solidFill>
                  <a:prstClr val="black"/>
                </a:solidFill>
              </a:rPr>
              <a:t>– </a:t>
            </a:r>
            <a:r>
              <a:rPr lang="ru-RU" altLang="ru-RU" sz="3200" i="1" dirty="0">
                <a:solidFill>
                  <a:srgbClr val="002060"/>
                </a:solidFill>
              </a:rPr>
              <a:t>спальные, игровые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dirty="0">
                <a:solidFill>
                  <a:prstClr val="black"/>
                </a:solidFill>
              </a:rPr>
              <a:t> </a:t>
            </a:r>
            <a:r>
              <a:rPr lang="ru-RU" altLang="ru-RU" sz="3200" b="1" dirty="0">
                <a:solidFill>
                  <a:srgbClr val="FFC000"/>
                </a:solidFill>
                <a:latin typeface="Comic Sans MS" panose="030F0702030302020204" pitchFamily="66" charset="0"/>
              </a:rPr>
              <a:t>столовая</a:t>
            </a:r>
            <a:r>
              <a:rPr lang="ru-RU" altLang="ru-RU" sz="3200" b="1" dirty="0">
                <a:solidFill>
                  <a:prstClr val="black"/>
                </a:solidFill>
              </a:rPr>
              <a:t> </a:t>
            </a:r>
            <a:r>
              <a:rPr lang="ru-RU" altLang="ru-RU" sz="3200" dirty="0">
                <a:solidFill>
                  <a:prstClr val="black"/>
                </a:solidFill>
              </a:rPr>
              <a:t>– </a:t>
            </a:r>
            <a:r>
              <a:rPr lang="ru-RU" altLang="ru-RU" sz="3200" i="1" dirty="0">
                <a:solidFill>
                  <a:srgbClr val="002060"/>
                </a:solidFill>
              </a:rPr>
              <a:t>кафе «Пятачок»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долина спорта</a:t>
            </a:r>
            <a:r>
              <a:rPr lang="ru-RU" altLang="ru-RU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ru-RU" altLang="ru-RU" sz="3200" dirty="0">
                <a:solidFill>
                  <a:prstClr val="black"/>
                </a:solidFill>
              </a:rPr>
              <a:t>– </a:t>
            </a:r>
            <a:r>
              <a:rPr lang="ru-RU" altLang="ru-RU" sz="3200" i="1" dirty="0">
                <a:solidFill>
                  <a:srgbClr val="002060"/>
                </a:solidFill>
              </a:rPr>
              <a:t>спортивная площадка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6453336"/>
            <a:ext cx="914400" cy="19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687530"/>
      </p:ext>
    </p:extLst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detky13.ucoz.ru/images/deti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05000" y="6165304"/>
            <a:ext cx="6570722" cy="15929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214546" y="3000372"/>
            <a:ext cx="6461910" cy="2928958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РЕЖИМ РАБОТЫ ЛАГЕРЯ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8.30 – 8.45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Прием детей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8.45 – 9.00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Зарядка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9.00 – 9.15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Линейка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9.20 – 9.45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Завтрак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10.00 -12.55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Работа по плану, кружковая работа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13.00 – 13.30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Обед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14.00 – 15.30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Тихий час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16.00 – 16.10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Полдник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16.15 – 17.00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Культурно- массовые и спортивные    мероприятия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6165304"/>
            <a:ext cx="914400" cy="4823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879913"/>
      </p:ext>
    </p:extLst>
  </p:cSld>
  <p:clrMapOvr>
    <a:masterClrMapping/>
  </p:clrMapOvr>
  <p:transition advClick="0" advTm="1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etky13.ucoz.ru/images/deti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00B0F0"/>
                </a:solidFill>
                <a:latin typeface="Comic Sans MS" pitchFamily="66" charset="0"/>
              </a:rPr>
              <a:t>кафе</a:t>
            </a:r>
            <a:r>
              <a:rPr lang="ru-RU" sz="6000" b="1" dirty="0" smtClean="0">
                <a:latin typeface="Comic Sans MS" pitchFamily="66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«ПЯТАЧОК»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6453336"/>
            <a:ext cx="914400" cy="1943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im6-tub-ru.yandex.net/i?id=312062546-62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68863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detky13.ucoz.ru/images/deti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78720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7436911"/>
              </p:ext>
            </p:extLst>
          </p:nvPr>
        </p:nvGraphicFramePr>
        <p:xfrm>
          <a:off x="0" y="1"/>
          <a:ext cx="9144001" cy="735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080"/>
                <a:gridCol w="1884080"/>
                <a:gridCol w="1884080"/>
                <a:gridCol w="1884080"/>
                <a:gridCol w="1607681"/>
              </a:tblGrid>
              <a:tr h="14730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Открытие лагеря. Линейка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Праздничный</a:t>
                      </a: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концерт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/к «Металлист»</a:t>
                      </a: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«Здравствуй лето»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----------------------------------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</a:t>
                      </a:r>
                      <a:r>
                        <a:rPr lang="ru-RU" sz="1400" b="1" u="sng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Музыкальный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час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Инструктаж по ПДД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--------------------------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5149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«Лукоморье» - познавательно-развлекательная</a:t>
                      </a:r>
                      <a:r>
                        <a:rPr lang="ru-RU" sz="11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игра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/т «Истоки»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-------------------------------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 игры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Инструктаж по ПДД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Бассейн «Юность»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</a:t>
                      </a: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Мастер-класс по созданию коллажа в технике </a:t>
                      </a:r>
                      <a:r>
                        <a:rPr lang="ru-RU" sz="1050" dirty="0" err="1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декупаж</a:t>
                      </a:r>
                      <a:endParaRPr lang="ru-RU" sz="1050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err="1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Кинопоказ</a:t>
                      </a:r>
                      <a:r>
                        <a:rPr lang="ru-RU" sz="105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«Гора самоцветов»  </a:t>
                      </a:r>
                      <a:r>
                        <a:rPr lang="ru-RU" sz="1050" b="1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05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/т «Истоки»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------------------------------------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игры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8 июня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Бассейн «Юность»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м/</a:t>
                      </a:r>
                      <a:r>
                        <a:rPr lang="ru-RU" sz="14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«Савва.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ердце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воина»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/к «Металлист»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  <a:endParaRPr lang="ru-RU" sz="1400" baseline="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11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июня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ВЫХОДНОЙ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</a:t>
                      </a:r>
                      <a:r>
                        <a:rPr lang="ru-RU" sz="1400" b="1" u="sng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июня 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Бассейн «Юность»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r>
                        <a:rPr lang="ru-RU" sz="1400" b="1" u="sng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м/</a:t>
                      </a:r>
                      <a:r>
                        <a:rPr lang="ru-RU" sz="1200" dirty="0" err="1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«В поисках </a:t>
                      </a:r>
                      <a:r>
                        <a:rPr lang="ru-RU" sz="1200" baseline="0" dirty="0" err="1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Дори</a:t>
                      </a:r>
                      <a:r>
                        <a:rPr lang="ru-RU" sz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/к «Металлист»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----------------------------------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Выступление хоровой студии 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«Радуга»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Бассейн «Юность»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июня</a:t>
                      </a:r>
                      <a:endParaRPr lang="ru-RU" sz="1400" b="0" u="non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м/</a:t>
                      </a:r>
                      <a:r>
                        <a:rPr lang="ru-RU" sz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«Три богатыря и Морской царь»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/к «Металлист»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u="none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</a:t>
                      </a:r>
                      <a:endParaRPr lang="ru-RU" sz="1200" b="0" u="non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4962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июня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Игровая</a:t>
                      </a:r>
                      <a:r>
                        <a:rPr lang="ru-RU" sz="1200" b="1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программа «Берёзки водят хоровод»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err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/т «Истоки»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--------------------------------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 игры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Инструктаж  по ПДД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r>
                        <a:rPr lang="ru-RU" sz="1400" b="1" u="sng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июня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Бассейн «Юность»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----------------------------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</a:t>
                      </a:r>
                      <a:r>
                        <a:rPr lang="ru-RU" sz="1400" b="1" u="sng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июня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м/</a:t>
                      </a:r>
                      <a:r>
                        <a:rPr lang="ru-RU" sz="1200" dirty="0" err="1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12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«Снежная королева – 2»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/к «Металлист»</a:t>
                      </a:r>
                      <a:endParaRPr lang="ru-RU" sz="1200" b="0" u="none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-------------------------------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22июня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День памяти и скорби </a:t>
                      </a:r>
                      <a:r>
                        <a:rPr lang="ru-RU" sz="14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ru-RU" sz="1400" b="1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</a:t>
                      </a:r>
                      <a:r>
                        <a:rPr lang="ru-RU" sz="1400" b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«Истоки</a:t>
                      </a:r>
                      <a:r>
                        <a:rPr lang="ru-RU" sz="1400" b="1" u="sng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endParaRPr lang="ru-RU" sz="1400" b="1" u="sng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Бассейн «Юность»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-----------------------------------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июня</a:t>
                      </a:r>
                      <a:endParaRPr lang="ru-RU" sz="1400" u="sng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х/</a:t>
                      </a:r>
                      <a:r>
                        <a:rPr lang="ru-RU" sz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</a:t>
                      </a:r>
                      <a:r>
                        <a:rPr lang="ru-RU" sz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200" baseline="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Малефисента</a:t>
                      </a:r>
                      <a:r>
                        <a:rPr lang="ru-RU" sz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/к «Металлист»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Подвижные игры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26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26июня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Экологическая</a:t>
                      </a:r>
                      <a:r>
                        <a:rPr lang="ru-RU" sz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программа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Мультфильм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50" baseline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</a:t>
                      </a: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/т «Истоки»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Инструктаж по ПДД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июня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Закрытие лагеря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sng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Линейка</a:t>
                      </a:r>
                      <a:endParaRPr lang="ru-RU" sz="1400" u="sng" dirty="0" smtClea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2504070"/>
      </p:ext>
    </p:extLst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зеленая тема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тема</Template>
  <TotalTime>749</TotalTime>
  <Words>210</Words>
  <Application>Microsoft Office PowerPoint</Application>
  <PresentationFormat>Экран (4:3)</PresentationFormat>
  <Paragraphs>117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зеленая тема</vt:lpstr>
      <vt:lpstr>  Лагерь «Город солнца» с 1 июня по 27 июня  </vt:lpstr>
      <vt:lpstr>  Жители города </vt:lpstr>
      <vt:lpstr>                     РЕЖИМ РАБОТЫ ЛАГЕРЯ  8.30 – 8.45 Прием детей 8.45 – 9.00  Зарядка 9.00 – 9.15  Линейка 9.20 – 9.45 Завтрак 10.00 -12.55  Работа по плану, кружковая работа 13.00 – 13.30  Обед  14.00 – 15.30  Тихий час 16.00 – 16.10   Полдник 16.15 – 17.00   Культурно- массовые и спортивные    мероприятия </vt:lpstr>
      <vt:lpstr>  кафе «ПЯТАЧОК»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Asus</cp:lastModifiedBy>
  <cp:revision>95</cp:revision>
  <cp:lastPrinted>2015-06-02T11:56:32Z</cp:lastPrinted>
  <dcterms:created xsi:type="dcterms:W3CDTF">2013-03-27T19:13:21Z</dcterms:created>
  <dcterms:modified xsi:type="dcterms:W3CDTF">2017-06-17T16:01:00Z</dcterms:modified>
</cp:coreProperties>
</file>