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09F28-F754-497F-AAD6-6ED9B6167658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2ED31-4DDE-4309-9E82-6C8C48C47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Татьяна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2204864"/>
            <a:ext cx="7992888" cy="2376264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7070" y="2060848"/>
            <a:ext cx="866541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Сезонные витамины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192" y="2348880"/>
            <a:ext cx="5633352" cy="4320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53937" y="2132856"/>
            <a:ext cx="24112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Киви</a:t>
            </a:r>
            <a:endParaRPr lang="ru-RU" sz="8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большом количестве в плодах содержится витамин С – около 92 мг на 100 г ягоды, это больше чем в цитрусовых, смородине и болгарском перце. В состав входят витамины В2, В3, В9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В6.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Киви содержит витамины А, Е, D и никотиновую кислоту. Микро- и макроэлементы, входящие в состав киви: магний – 30 мг, калий – 300 мг, натрий – 3 мг, кальций – 40 мг, железо – 0,41 мг, фосфор – 34 мг, цинк и марганец.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тьяна\Desktop\ban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41301"/>
            <a:ext cx="6934200" cy="51720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1772816"/>
            <a:ext cx="37267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Бананы</a:t>
            </a:r>
            <a:endParaRPr lang="ru-RU" sz="8000" b="1" cap="none" spc="0" dirty="0">
              <a:ln w="1905">
                <a:solidFill>
                  <a:srgbClr val="C0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0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В бананах много калия, который помогает сердцу правильно работать. Причиной появления сердечных недугов, в частности аритмии, является недостаток этого микроэлемента.</a:t>
            </a:r>
          </a:p>
          <a:p>
            <a:pPr fontAlgn="base"/>
            <a:r>
              <a:rPr lang="ru-RU" dirty="0" smtClean="0"/>
              <a:t>Бананы полезны людям, имеющим желудочно-кишечные заболевания и болезни печени. При употреблении слегка недозрелых бананов снижается риск заболевания раком кишечника. Люди, употребляющие ежедневно в пищу бананы, оптимистичны и сконцентрированы.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тьяна\Desktop\Фейхоа4-300x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66" y="2471738"/>
            <a:ext cx="5942684" cy="39815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/>
              <a:t>По содержанию йода фейхоа не уступает морским продуктам. </a:t>
            </a:r>
            <a:r>
              <a:rPr lang="ru-RU" sz="2000" dirty="0" smtClean="0"/>
              <a:t>Одним </a:t>
            </a:r>
            <a:r>
              <a:rPr lang="ru-RU" sz="2000" dirty="0" smtClean="0"/>
              <a:t>из первых медицинских показаний к применению фейхоа как обязательного элемента рациона являются заболевания щитовидной железы.</a:t>
            </a:r>
          </a:p>
          <a:p>
            <a:pPr fontAlgn="base"/>
            <a:r>
              <a:rPr lang="ru-RU" sz="2000" dirty="0" smtClean="0"/>
              <a:t>Полезные свойства фейхоа проявляются благодаря наличию высокой концентрации в мякоти витамина С. Продукт показан при анемии, гиповитаминозе и для повышения защитных свойств иммунной системы.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47210" y="2276872"/>
            <a:ext cx="41967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Фейхоа</a:t>
            </a:r>
            <a:endParaRPr lang="ru-RU" sz="9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тьяна\Desktop\ryab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57350"/>
            <a:ext cx="6934200" cy="5200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99992" y="1196752"/>
            <a:ext cx="48965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Рябина</a:t>
            </a:r>
            <a:endParaRPr lang="ru-RU" sz="8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Содержание воды в плодах дерева составляет 80%, но, несмотря на это, в них много белков, углеводов и органических кислот – яблочной, лимонной и виноградной, а также минералов и витаминов – B1, В2, С, Р, К, Е, А. Кроме того, в них есть калий , магний, железо, фосфор и другие микро- и макроэлементы, а также пектиновые, </a:t>
            </a:r>
            <a:r>
              <a:rPr lang="ru-RU" dirty="0" err="1" smtClean="0"/>
              <a:t>флавоновые</a:t>
            </a:r>
            <a:r>
              <a:rPr lang="ru-RU" dirty="0" smtClean="0"/>
              <a:t>, дубильные вещества и эфирное масло.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Татьяна\Desktop\05_2016_21576135_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89040"/>
            <a:ext cx="8782152" cy="23851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6512" y="1412776"/>
            <a:ext cx="93033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Будьте здоровы!</a:t>
            </a:r>
            <a:endParaRPr lang="ru-RU" sz="8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2"/>
            <a:ext cx="9144000" cy="68615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491880" y="764704"/>
            <a:ext cx="1512168" cy="36004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63888" y="7647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ВИТАМИНЫ</a:t>
            </a:r>
            <a:endParaRPr lang="ru-RU" b="1" dirty="0">
              <a:solidFill>
                <a:schemeClr val="accent2">
                  <a:lumMod val="50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1476433702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4005064"/>
            <a:ext cx="34018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ЗИМА</a:t>
            </a:r>
            <a:endParaRPr lang="ru-RU" sz="9600" b="1" cap="none" spc="0" dirty="0">
              <a:ln w="190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Мандарин-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5452"/>
            <a:ext cx="8712968" cy="49325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Мякоть мандарин содержит органические кислоты, витамины (А, D , К , B4, тиамин , рибофлавин , аскорбиновая кислота , рутин) и фитонциды. В кожуре обнаружено до 1—2 % эфирного (мандаринового) масла, оранжевые и желтые пигменты, среди них каротин. Также в мандаринах содержатся такие минеральные вещества: калий, магний,  железо, фосфор, натрий и кальций. 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628800"/>
            <a:ext cx="3882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Мандарины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pomegran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696744" cy="51571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Плоды граната содержат витамины С, В6, В12, Р, клетчатку, минеральные вещества и микроэлементы: кальций, магний, калий, марганец, фосфор, йод, железо, натрий. В Гранатовом соке находится от 8 до 20% сахара (глюкоза и фруктоза), до 10% лимонной, яблочной, винной, щавелевой, борной, янтарной и других органических кислот, фитонциды, азотистые и дубильные вещества, зола, танин, сернокислые, хлористые и другие соли.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1556792"/>
            <a:ext cx="25837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Гранат</a:t>
            </a:r>
            <a:endParaRPr lang="ru-RU" sz="6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71" y="2131181"/>
            <a:ext cx="6095129" cy="43941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15921" y="1628800"/>
            <a:ext cx="5628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Квашеная капуста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964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Кислая капуста содержит большое количество витамина С – в 100 граммах квашеной капусты содержится до 20 мг витамина жизни, укрепляющего иммунную систему и препятствующего преждевременному старению клеток и тканей. Кроме того, квашеная капуста полна витамина А, витаминов группы В, витаминов К и U. Эти вещества предупреждают возникновение многих заболеваний желудочно-кишечного тракта, включая язвенную болезнь желудка и язву двенадцатиперстной кишки. Много в кислой капусте содержится и йода.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re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24" y="1484784"/>
            <a:ext cx="5677636" cy="53732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Репа с древности считалась превосходным средством очистки организма от шлаков. В сырой репе содержится до 9% сахаров, очень высокое содержание </a:t>
            </a:r>
            <a:r>
              <a:rPr lang="ru-RU" u="sng" dirty="0" smtClean="0"/>
              <a:t>витамина </a:t>
            </a:r>
            <a:r>
              <a:rPr lang="ru-RU" u="sng" dirty="0" smtClean="0"/>
              <a:t>С</a:t>
            </a:r>
            <a:r>
              <a:rPr lang="ru-RU" dirty="0" smtClean="0"/>
              <a:t> </a:t>
            </a:r>
            <a:r>
              <a:rPr lang="ru-RU" dirty="0" smtClean="0"/>
              <a:t>(вдвое </a:t>
            </a:r>
            <a:r>
              <a:rPr lang="ru-RU" dirty="0" smtClean="0"/>
              <a:t>больше, чем в каком-либо корнеплоде), </a:t>
            </a:r>
            <a:r>
              <a:rPr lang="ru-RU" u="sng" dirty="0" smtClean="0"/>
              <a:t>В1</a:t>
            </a:r>
            <a:r>
              <a:rPr lang="ru-RU" dirty="0" smtClean="0"/>
              <a:t>, </a:t>
            </a:r>
            <a:r>
              <a:rPr lang="ru-RU" u="sng" dirty="0" smtClean="0"/>
              <a:t>В2</a:t>
            </a:r>
            <a:r>
              <a:rPr lang="ru-RU" dirty="0" smtClean="0"/>
              <a:t>, В5, </a:t>
            </a:r>
            <a:r>
              <a:rPr lang="ru-RU" u="sng" dirty="0" smtClean="0"/>
              <a:t>РР</a:t>
            </a:r>
            <a:r>
              <a:rPr lang="ru-RU" dirty="0" smtClean="0"/>
              <a:t>, провитамина А (особенно в жёлтой репе), легко усваивающиеся полисахариды, стерин (элемент, необходимый при лечении атеросклероза.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1412776"/>
            <a:ext cx="22931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Репа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120304025019-120327175138-p-O-avok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52925" cy="2876550"/>
          </a:xfrm>
          <a:prstGeom prst="rect">
            <a:avLst/>
          </a:prstGeom>
          <a:noFill/>
        </p:spPr>
      </p:pic>
      <p:pic>
        <p:nvPicPr>
          <p:cNvPr id="9219" name="Picture 3" descr="C:\Users\Татьяна\Desktop\791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01008"/>
            <a:ext cx="5810250" cy="3276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940152" y="1844824"/>
            <a:ext cx="2762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Авокадо</a:t>
            </a:r>
            <a:endParaRPr lang="ru-RU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0"/>
          <a:ext cx="7608168" cy="1010528"/>
        </p:xfrm>
        <a:graphic>
          <a:graphicData uri="http://schemas.openxmlformats.org/drawingml/2006/table">
            <a:tbl>
              <a:tblPr/>
              <a:tblGrid>
                <a:gridCol w="7608168"/>
              </a:tblGrid>
              <a:tr h="543951"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Минеральные вещества:</a:t>
                      </a: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 Калий (K), Фосфор (P), Кальций (Ca), Магний (Mg), Натрий (Na), Железо (Fe)</a:t>
                      </a:r>
                    </a:p>
                  </a:txBody>
                  <a:tcPr marL="75028" marR="78154" marT="46892" marB="4689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68"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Основные витамины: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 A, C, K, PP, E, B</a:t>
                      </a:r>
                    </a:p>
                  </a:txBody>
                  <a:tcPr marL="75028" marR="78154" marT="46892" marB="4689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334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8</cp:revision>
  <dcterms:created xsi:type="dcterms:W3CDTF">2017-12-10T21:19:06Z</dcterms:created>
  <dcterms:modified xsi:type="dcterms:W3CDTF">2017-12-11T20:44:19Z</dcterms:modified>
</cp:coreProperties>
</file>