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2" r:id="rId3"/>
    <p:sldId id="265" r:id="rId4"/>
    <p:sldId id="257" r:id="rId5"/>
    <p:sldId id="260" r:id="rId6"/>
    <p:sldId id="258" r:id="rId7"/>
    <p:sldId id="264" r:id="rId8"/>
    <p:sldId id="272" r:id="rId9"/>
    <p:sldId id="282" r:id="rId10"/>
    <p:sldId id="271" r:id="rId11"/>
    <p:sldId id="259" r:id="rId12"/>
    <p:sldId id="263" r:id="rId13"/>
    <p:sldId id="261" r:id="rId14"/>
    <p:sldId id="270" r:id="rId15"/>
    <p:sldId id="269" r:id="rId16"/>
    <p:sldId id="273" r:id="rId17"/>
    <p:sldId id="267" r:id="rId18"/>
    <p:sldId id="283" r:id="rId19"/>
    <p:sldId id="266" r:id="rId20"/>
    <p:sldId id="274" r:id="rId21"/>
    <p:sldId id="276" r:id="rId22"/>
    <p:sldId id="268" r:id="rId23"/>
    <p:sldId id="284" r:id="rId24"/>
    <p:sldId id="275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/>
  </p:normalViewPr>
  <p:slideViewPr>
    <p:cSldViewPr snapToGrid="0">
      <p:cViewPr>
        <p:scale>
          <a:sx n="81" d="100"/>
          <a:sy n="81" d="100"/>
        </p:scale>
        <p:origin x="-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702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261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679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600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21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75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1395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86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0892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62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99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88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086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882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4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30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824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5CC8B1-5AF6-4DA1-8CD0-2333C541CBFA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9D60EE-53B5-4A2A-B9C3-E2370CFE3E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83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Лучшая профессия-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/>
                </a:solidFill>
              </a:rPr>
              <a:t>Учитель</a:t>
            </a:r>
            <a:endParaRPr lang="ru-RU" sz="9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Л.Н. Толстой</a:t>
            </a:r>
            <a:endParaRPr lang="ru-RU" sz="4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172" y="705980"/>
            <a:ext cx="3676072" cy="5261721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«Если учитель соединяет в себе любовь к делу и ученикам, он- совершенный учитель!»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619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Учиться-это так долго…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32523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мы всё сможем!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16831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так много надо знать!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92AD77E7-79ED-4712-A884-F4E152DF7B4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2430" y="2573828"/>
            <a:ext cx="4416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49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Потому что у нас такие учителя!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297332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всему научимся!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325883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умеет учитель?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Учитель должен </a:t>
            </a:r>
            <a:r>
              <a:rPr lang="ru-RU" sz="3200" dirty="0"/>
              <a:t>иметь знания и навыки: педагогические, технические, компьютерные, языковые, управленческие, экономические, юридические, психологические, медицинские, математические, научные, художественные, музыкальные, артистические, спортивные, специальные.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69066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Учитель! Ваш скромный труд цены не знает!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92632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219972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9599" y="660146"/>
            <a:ext cx="5116945" cy="5196720"/>
          </a:xfrm>
        </p:spPr>
      </p:pic>
    </p:spTree>
    <p:extLst>
      <p:ext uri="{BB962C8B-B14F-4D97-AF65-F5344CB8AC3E}">
        <p14:creationId xmlns:p14="http://schemas.microsoft.com/office/powerpoint/2010/main" xmlns="" val="6555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Тверской государственный университет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758" y="2557463"/>
            <a:ext cx="4422484" cy="3317875"/>
          </a:xfrm>
        </p:spPr>
      </p:pic>
    </p:spTree>
    <p:extLst>
      <p:ext uri="{BB962C8B-B14F-4D97-AF65-F5344CB8AC3E}">
        <p14:creationId xmlns:p14="http://schemas.microsoft.com/office/powerpoint/2010/main" xmlns="" val="14646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агитбригады 31 школы «Звонок»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886" y="2557463"/>
            <a:ext cx="2856228" cy="3317875"/>
          </a:xfrm>
        </p:spPr>
      </p:pic>
    </p:spTree>
    <p:extLst>
      <p:ext uri="{BB962C8B-B14F-4D97-AF65-F5344CB8AC3E}">
        <p14:creationId xmlns:p14="http://schemas.microsoft.com/office/powerpoint/2010/main" xmlns="" val="13948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8268"/>
          </a:xfrm>
        </p:spPr>
        <p:txBody>
          <a:bodyPr/>
          <a:lstStyle/>
          <a:p>
            <a:r>
              <a:rPr lang="ru-RU" dirty="0" smtClean="0"/>
              <a:t>Специализации: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75345"/>
            <a:ext cx="9601196" cy="3049542"/>
          </a:xfrm>
        </p:spPr>
        <p:txBody>
          <a:bodyPr>
            <a:noAutofit/>
          </a:bodyPr>
          <a:lstStyle/>
          <a:p>
            <a:r>
              <a:rPr lang="ru-RU" dirty="0"/>
              <a:t>Учитель русского языка и литературы,  учитель иностранного языка, учитель общественных дисциплин, ИЗО и черчения, музыки, мировой художественной культуры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Предметы естественнонаучного цикла</a:t>
            </a:r>
            <a:r>
              <a:rPr lang="ru-RU" dirty="0"/>
              <a:t>: математики, химии, физики, биологии, анатомии, физиологии, географии, информатики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Политехнического </a:t>
            </a:r>
            <a:r>
              <a:rPr lang="ru-RU" dirty="0"/>
              <a:t>цикла: учитель трудового обучения, педагог профессионального учебного заведения.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67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3686"/>
          </a:xfrm>
        </p:spPr>
        <p:txBody>
          <a:bodyPr/>
          <a:lstStyle/>
          <a:p>
            <a:r>
              <a:rPr lang="ru-RU" dirty="0" smtClean="0"/>
              <a:t>Специализации: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Предметы специальной педагогики  (дефектологии):</a:t>
            </a:r>
            <a:br>
              <a:rPr lang="ru-RU" sz="2800" dirty="0"/>
            </a:br>
            <a:r>
              <a:rPr lang="ru-RU" sz="2800" dirty="0"/>
              <a:t>-педагог  по воспитанию и обучению глухонемых и глухих людей</a:t>
            </a:r>
            <a:br>
              <a:rPr lang="ru-RU" sz="2800" dirty="0"/>
            </a:br>
            <a:r>
              <a:rPr lang="ru-RU" sz="2800" dirty="0"/>
              <a:t>-педагог  по воспитанию и обучению слепых и слабовидящих людей</a:t>
            </a:r>
            <a:br>
              <a:rPr lang="ru-RU" sz="2800" dirty="0"/>
            </a:br>
            <a:r>
              <a:rPr lang="ru-RU" sz="2800" dirty="0"/>
              <a:t>-педагог  по воспитанию и обучению умственно отсталых детей</a:t>
            </a:r>
            <a:br>
              <a:rPr lang="ru-RU" sz="2800" dirty="0"/>
            </a:br>
            <a:r>
              <a:rPr lang="ru-RU" sz="2800" dirty="0"/>
              <a:t>-педагог  по воспитанию и обучению детей с дефектами речи (логопед)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049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Вас любим!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42559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Лучшая профессия-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/>
                </a:solidFill>
              </a:rPr>
              <a:t>Учитель</a:t>
            </a:r>
            <a:endParaRPr lang="ru-RU" sz="9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Специализации: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sz="3600" dirty="0" smtClean="0"/>
              <a:t>Предметы </a:t>
            </a:r>
            <a:r>
              <a:rPr lang="ru-RU" sz="3600" dirty="0"/>
              <a:t>психолого-педагогического цикла: практическая психология, социальный психолог.</a:t>
            </a:r>
            <a:br>
              <a:rPr lang="ru-RU" sz="3600" dirty="0"/>
            </a:br>
            <a:endParaRPr lang="en-US" sz="3600" dirty="0" smtClean="0"/>
          </a:p>
          <a:p>
            <a:r>
              <a:rPr lang="ru-RU" sz="3600" dirty="0" smtClean="0"/>
              <a:t>Область </a:t>
            </a:r>
            <a:r>
              <a:rPr lang="ru-RU" sz="3600" dirty="0"/>
              <a:t>физкультуры и спорта: учитель физвоспитания, тренер, инструктор.</a:t>
            </a:r>
            <a:br>
              <a:rPr lang="ru-RU" sz="3600" dirty="0"/>
            </a:br>
            <a:endParaRPr lang="en-US" sz="3600" dirty="0" smtClean="0"/>
          </a:p>
          <a:p>
            <a:r>
              <a:rPr lang="ru-RU" sz="3600" dirty="0" smtClean="0"/>
              <a:t>Педагогики </a:t>
            </a:r>
            <a:r>
              <a:rPr lang="ru-RU" sz="3600" dirty="0"/>
              <a:t>и методики дошкольного образования: воспитатель,  воспитатель со специализацией (ИЗО, музыка, экология и т.д. )</a:t>
            </a:r>
            <a:br>
              <a:rPr lang="ru-RU" sz="3600" dirty="0"/>
            </a:br>
            <a:endParaRPr lang="en-US" sz="3600" dirty="0" smtClean="0"/>
          </a:p>
          <a:p>
            <a:r>
              <a:rPr lang="ru-RU" sz="3600" dirty="0" smtClean="0"/>
              <a:t>Педагогики </a:t>
            </a:r>
            <a:r>
              <a:rPr lang="ru-RU" sz="3600" dirty="0"/>
              <a:t>и методики начального образования: учитель начальных классов,  воспитатель  группы продленного дня, в том числе со </a:t>
            </a:r>
            <a:r>
              <a:rPr lang="ru-RU" sz="3600" dirty="0" smtClean="0"/>
              <a:t>специализацией.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15858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агитбригады 31 школы «Звонок»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886" y="2557463"/>
            <a:ext cx="2856228" cy="3317875"/>
          </a:xfrm>
        </p:spPr>
      </p:pic>
    </p:spTree>
    <p:extLst>
      <p:ext uri="{BB962C8B-B14F-4D97-AF65-F5344CB8AC3E}">
        <p14:creationId xmlns:p14="http://schemas.microsoft.com/office/powerpoint/2010/main" xmlns="" val="30715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пойти учиться?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7835" y="2557463"/>
            <a:ext cx="4996329" cy="3317875"/>
          </a:xfrm>
        </p:spPr>
      </p:pic>
    </p:spTree>
    <p:extLst>
      <p:ext uri="{BB962C8B-B14F-4D97-AF65-F5344CB8AC3E}">
        <p14:creationId xmlns:p14="http://schemas.microsoft.com/office/powerpoint/2010/main" xmlns="" val="15085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решили-Будем все учителями!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19988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это за зверь? Учитель?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19539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тот, кто нас учит!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xmlns="" val="1020963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 в Древней Греции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5501" y="2557463"/>
            <a:ext cx="3260997" cy="3317875"/>
          </a:xfrm>
        </p:spPr>
      </p:pic>
    </p:spTree>
    <p:extLst>
      <p:ext uri="{BB962C8B-B14F-4D97-AF65-F5344CB8AC3E}">
        <p14:creationId xmlns:p14="http://schemas.microsoft.com/office/powerpoint/2010/main" xmlns="" val="24571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Философ Конфуций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1636" y="891309"/>
            <a:ext cx="4784436" cy="478443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«Кто постигает новое, лелея старое, то может быть учителем»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4660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495032"/>
          </a:xfrm>
        </p:spPr>
        <p:txBody>
          <a:bodyPr>
            <a:normAutofit/>
          </a:bodyPr>
          <a:lstStyle/>
          <a:p>
            <a:r>
              <a:rPr lang="ru-RU" sz="4800" b="1" dirty="0"/>
              <a:t>Учитель </a:t>
            </a:r>
            <a:r>
              <a:rPr lang="ru-RU" sz="4800" b="1" dirty="0" smtClean="0"/>
              <a:t>-</a:t>
            </a:r>
            <a:r>
              <a:rPr lang="ru-RU" sz="4800" dirty="0" smtClean="0"/>
              <a:t>(</a:t>
            </a:r>
            <a:r>
              <a:rPr lang="ru-RU" sz="4800" dirty="0"/>
              <a:t>педагог, преподаватель, наставник, мастер) - личность, организующая и реализующая учебно-воспитательный процесс </a:t>
            </a:r>
            <a:r>
              <a:rPr lang="ru-RU" sz="4800" dirty="0" smtClean="0"/>
              <a:t>школы.</a:t>
            </a:r>
            <a:r>
              <a:rPr lang="ru-RU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624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328</TotalTime>
  <Words>154</Words>
  <Application>Microsoft Office PowerPoint</Application>
  <PresentationFormat>Произвольный</PresentationFormat>
  <Paragraphs>38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Натуральные материалы</vt:lpstr>
      <vt:lpstr>Лучшая профессия-</vt:lpstr>
      <vt:lpstr>Выступление агитбригады 31 школы «Звонок»</vt:lpstr>
      <vt:lpstr>Куда пойти учиться?</vt:lpstr>
      <vt:lpstr>Мы решили-Будем все учителями!</vt:lpstr>
      <vt:lpstr>А что это за зверь? Учитель?</vt:lpstr>
      <vt:lpstr>Это тот, кто нас учит!</vt:lpstr>
      <vt:lpstr>Педагог в Древней Греции</vt:lpstr>
      <vt:lpstr>Философ Конфуций</vt:lpstr>
      <vt:lpstr>Учитель -(педагог, преподаватель, наставник, мастер) - личность, организующая и реализующая учебно-воспитательный процесс школы. </vt:lpstr>
      <vt:lpstr>Л.Н. Толстой</vt:lpstr>
      <vt:lpstr>Учиться-это так долго…</vt:lpstr>
      <vt:lpstr>Но мы всё сможем!</vt:lpstr>
      <vt:lpstr>И так много надо знать!</vt:lpstr>
      <vt:lpstr>Потому что у нас такие учителя!</vt:lpstr>
      <vt:lpstr>Мы всему научимся!</vt:lpstr>
      <vt:lpstr>Что умеет учитель?</vt:lpstr>
      <vt:lpstr>Учитель! Ваш скромный труд цены не знает!</vt:lpstr>
      <vt:lpstr>Слайд 18</vt:lpstr>
      <vt:lpstr>Тверской государственный университет</vt:lpstr>
      <vt:lpstr>Специализации:</vt:lpstr>
      <vt:lpstr>Специализации:</vt:lpstr>
      <vt:lpstr>Мы Вас любим!</vt:lpstr>
      <vt:lpstr>Лучшая профессия-</vt:lpstr>
      <vt:lpstr>Специализации:</vt:lpstr>
      <vt:lpstr>Выступление агитбригады 31 школы «Звонок»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Ильченко Артем</cp:lastModifiedBy>
  <cp:revision>14</cp:revision>
  <dcterms:created xsi:type="dcterms:W3CDTF">2018-04-06T11:51:12Z</dcterms:created>
  <dcterms:modified xsi:type="dcterms:W3CDTF">2018-04-10T09:32:49Z</dcterms:modified>
</cp:coreProperties>
</file>