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2E29278F-B8C2-4160-9AB4-CEF0E25158C3}" type="datetimeFigureOut">
              <a:rPr lang="ru-RU" smtClean="0"/>
              <a:t>22.04.2018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FFA95CA-2DA5-4C84-BF75-E0F45EED906A}" type="slidenum">
              <a:rPr lang="ru-RU" smtClean="0"/>
              <a:t>‹#›</a:t>
            </a:fld>
            <a:endParaRPr lang="ru-RU"/>
          </a:p>
        </p:txBody>
      </p:sp>
    </p:spTree>
    <p:extLst>
      <p:ext uri="{BB962C8B-B14F-4D97-AF65-F5344CB8AC3E}">
        <p14:creationId xmlns:p14="http://schemas.microsoft.com/office/powerpoint/2010/main" val="23696431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E29278F-B8C2-4160-9AB4-CEF0E25158C3}" type="datetimeFigureOut">
              <a:rPr lang="ru-RU" smtClean="0"/>
              <a:t>22.04.2018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FFA95CA-2DA5-4C84-BF75-E0F45EED906A}" type="slidenum">
              <a:rPr lang="ru-RU" smtClean="0"/>
              <a:t>‹#›</a:t>
            </a:fld>
            <a:endParaRPr lang="ru-RU"/>
          </a:p>
        </p:txBody>
      </p:sp>
    </p:spTree>
    <p:extLst>
      <p:ext uri="{BB962C8B-B14F-4D97-AF65-F5344CB8AC3E}">
        <p14:creationId xmlns:p14="http://schemas.microsoft.com/office/powerpoint/2010/main" val="41422477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E29278F-B8C2-4160-9AB4-CEF0E25158C3}" type="datetimeFigureOut">
              <a:rPr lang="ru-RU" smtClean="0"/>
              <a:t>22.04.2018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FFA95CA-2DA5-4C84-BF75-E0F45EED906A}" type="slidenum">
              <a:rPr lang="ru-RU" smtClean="0"/>
              <a:t>‹#›</a:t>
            </a:fld>
            <a:endParaRPr lang="ru-RU"/>
          </a:p>
        </p:txBody>
      </p:sp>
    </p:spTree>
    <p:extLst>
      <p:ext uri="{BB962C8B-B14F-4D97-AF65-F5344CB8AC3E}">
        <p14:creationId xmlns:p14="http://schemas.microsoft.com/office/powerpoint/2010/main" val="19844442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E29278F-B8C2-4160-9AB4-CEF0E25158C3}" type="datetimeFigureOut">
              <a:rPr lang="ru-RU" smtClean="0"/>
              <a:t>22.04.2018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FFA95CA-2DA5-4C84-BF75-E0F45EED906A}" type="slidenum">
              <a:rPr lang="ru-RU" smtClean="0"/>
              <a:t>‹#›</a:t>
            </a:fld>
            <a:endParaRPr lang="ru-RU"/>
          </a:p>
        </p:txBody>
      </p:sp>
    </p:spTree>
    <p:extLst>
      <p:ext uri="{BB962C8B-B14F-4D97-AF65-F5344CB8AC3E}">
        <p14:creationId xmlns:p14="http://schemas.microsoft.com/office/powerpoint/2010/main" val="3734227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2E29278F-B8C2-4160-9AB4-CEF0E25158C3}" type="datetimeFigureOut">
              <a:rPr lang="ru-RU" smtClean="0"/>
              <a:t>22.04.2018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FFA95CA-2DA5-4C84-BF75-E0F45EED906A}" type="slidenum">
              <a:rPr lang="ru-RU" smtClean="0"/>
              <a:t>‹#›</a:t>
            </a:fld>
            <a:endParaRPr lang="ru-RU"/>
          </a:p>
        </p:txBody>
      </p:sp>
    </p:spTree>
    <p:extLst>
      <p:ext uri="{BB962C8B-B14F-4D97-AF65-F5344CB8AC3E}">
        <p14:creationId xmlns:p14="http://schemas.microsoft.com/office/powerpoint/2010/main" val="707437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2E29278F-B8C2-4160-9AB4-CEF0E25158C3}" type="datetimeFigureOut">
              <a:rPr lang="ru-RU" smtClean="0"/>
              <a:t>22.04.2018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FFA95CA-2DA5-4C84-BF75-E0F45EED906A}" type="slidenum">
              <a:rPr lang="ru-RU" smtClean="0"/>
              <a:t>‹#›</a:t>
            </a:fld>
            <a:endParaRPr lang="ru-RU"/>
          </a:p>
        </p:txBody>
      </p:sp>
    </p:spTree>
    <p:extLst>
      <p:ext uri="{BB962C8B-B14F-4D97-AF65-F5344CB8AC3E}">
        <p14:creationId xmlns:p14="http://schemas.microsoft.com/office/powerpoint/2010/main" val="1239807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2E29278F-B8C2-4160-9AB4-CEF0E25158C3}" type="datetimeFigureOut">
              <a:rPr lang="ru-RU" smtClean="0"/>
              <a:t>22.04.2018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0FFA95CA-2DA5-4C84-BF75-E0F45EED906A}" type="slidenum">
              <a:rPr lang="ru-RU" smtClean="0"/>
              <a:t>‹#›</a:t>
            </a:fld>
            <a:endParaRPr lang="ru-RU"/>
          </a:p>
        </p:txBody>
      </p:sp>
    </p:spTree>
    <p:extLst>
      <p:ext uri="{BB962C8B-B14F-4D97-AF65-F5344CB8AC3E}">
        <p14:creationId xmlns:p14="http://schemas.microsoft.com/office/powerpoint/2010/main" val="1471528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2E29278F-B8C2-4160-9AB4-CEF0E25158C3}" type="datetimeFigureOut">
              <a:rPr lang="ru-RU" smtClean="0"/>
              <a:t>22.04.2018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0FFA95CA-2DA5-4C84-BF75-E0F45EED906A}" type="slidenum">
              <a:rPr lang="ru-RU" smtClean="0"/>
              <a:t>‹#›</a:t>
            </a:fld>
            <a:endParaRPr lang="ru-RU"/>
          </a:p>
        </p:txBody>
      </p:sp>
    </p:spTree>
    <p:extLst>
      <p:ext uri="{BB962C8B-B14F-4D97-AF65-F5344CB8AC3E}">
        <p14:creationId xmlns:p14="http://schemas.microsoft.com/office/powerpoint/2010/main" val="16535862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E29278F-B8C2-4160-9AB4-CEF0E25158C3}" type="datetimeFigureOut">
              <a:rPr lang="ru-RU" smtClean="0"/>
              <a:t>22.04.2018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0FFA95CA-2DA5-4C84-BF75-E0F45EED906A}" type="slidenum">
              <a:rPr lang="ru-RU" smtClean="0"/>
              <a:t>‹#›</a:t>
            </a:fld>
            <a:endParaRPr lang="ru-RU"/>
          </a:p>
        </p:txBody>
      </p:sp>
    </p:spTree>
    <p:extLst>
      <p:ext uri="{BB962C8B-B14F-4D97-AF65-F5344CB8AC3E}">
        <p14:creationId xmlns:p14="http://schemas.microsoft.com/office/powerpoint/2010/main" val="28717855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2E29278F-B8C2-4160-9AB4-CEF0E25158C3}" type="datetimeFigureOut">
              <a:rPr lang="ru-RU" smtClean="0"/>
              <a:t>22.04.2018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FFA95CA-2DA5-4C84-BF75-E0F45EED906A}" type="slidenum">
              <a:rPr lang="ru-RU" smtClean="0"/>
              <a:t>‹#›</a:t>
            </a:fld>
            <a:endParaRPr lang="ru-RU"/>
          </a:p>
        </p:txBody>
      </p:sp>
    </p:spTree>
    <p:extLst>
      <p:ext uri="{BB962C8B-B14F-4D97-AF65-F5344CB8AC3E}">
        <p14:creationId xmlns:p14="http://schemas.microsoft.com/office/powerpoint/2010/main" val="36166851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2E29278F-B8C2-4160-9AB4-CEF0E25158C3}" type="datetimeFigureOut">
              <a:rPr lang="ru-RU" smtClean="0"/>
              <a:t>22.04.2018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FFA95CA-2DA5-4C84-BF75-E0F45EED906A}" type="slidenum">
              <a:rPr lang="ru-RU" smtClean="0"/>
              <a:t>‹#›</a:t>
            </a:fld>
            <a:endParaRPr lang="ru-RU"/>
          </a:p>
        </p:txBody>
      </p:sp>
    </p:spTree>
    <p:extLst>
      <p:ext uri="{BB962C8B-B14F-4D97-AF65-F5344CB8AC3E}">
        <p14:creationId xmlns:p14="http://schemas.microsoft.com/office/powerpoint/2010/main" val="30932764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29278F-B8C2-4160-9AB4-CEF0E25158C3}" type="datetimeFigureOut">
              <a:rPr lang="ru-RU" smtClean="0"/>
              <a:t>22.04.2018</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FA95CA-2DA5-4C84-BF75-E0F45EED906A}" type="slidenum">
              <a:rPr lang="ru-RU" smtClean="0"/>
              <a:t>‹#›</a:t>
            </a:fld>
            <a:endParaRPr lang="ru-RU"/>
          </a:p>
        </p:txBody>
      </p:sp>
    </p:spTree>
    <p:extLst>
      <p:ext uri="{BB962C8B-B14F-4D97-AF65-F5344CB8AC3E}">
        <p14:creationId xmlns:p14="http://schemas.microsoft.com/office/powerpoint/2010/main" val="41474049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23528" y="332657"/>
            <a:ext cx="8134672" cy="3267794"/>
          </a:xfrm>
        </p:spPr>
        <p:txBody>
          <a:bodyPr/>
          <a:lstStyle/>
          <a:p>
            <a:r>
              <a:rPr lang="ru-RU" dirty="0" smtClean="0">
                <a:solidFill>
                  <a:schemeClr val="accent1"/>
                </a:solidFill>
                <a:effectLst>
                  <a:outerShdw blurRad="38100" dist="38100" dir="2700000" algn="tl">
                    <a:srgbClr val="000000">
                      <a:alpha val="43137"/>
                    </a:srgbClr>
                  </a:outerShdw>
                </a:effectLst>
                <a:latin typeface="Algerian" pitchFamily="82" charset="0"/>
              </a:rPr>
              <a:t>     </a:t>
            </a:r>
            <a:r>
              <a:rPr lang="en-US" dirty="0" smtClean="0">
                <a:solidFill>
                  <a:schemeClr val="accent1"/>
                </a:solidFill>
                <a:effectLst>
                  <a:outerShdw blurRad="38100" dist="38100" dir="2700000" algn="tl">
                    <a:srgbClr val="000000">
                      <a:alpha val="43137"/>
                    </a:srgbClr>
                  </a:outerShdw>
                </a:effectLst>
                <a:latin typeface="Algerian" pitchFamily="82" charset="0"/>
              </a:rPr>
              <a:t>MY ROLE MODEL</a:t>
            </a:r>
            <a:endParaRPr lang="ru-RU" dirty="0">
              <a:solidFill>
                <a:schemeClr val="accent1"/>
              </a:solidFill>
              <a:effectLst>
                <a:outerShdw blurRad="38100" dist="38100" dir="2700000" algn="tl">
                  <a:srgbClr val="000000">
                    <a:alpha val="43137"/>
                  </a:srgbClr>
                </a:outerShdw>
              </a:effectLst>
            </a:endParaRPr>
          </a:p>
        </p:txBody>
      </p:sp>
      <p:sp>
        <p:nvSpPr>
          <p:cNvPr id="3" name="Подзаголовок 2"/>
          <p:cNvSpPr>
            <a:spLocks noGrp="1"/>
          </p:cNvSpPr>
          <p:nvPr>
            <p:ph type="subTitle" idx="1"/>
          </p:nvPr>
        </p:nvSpPr>
        <p:spPr>
          <a:xfrm>
            <a:off x="1371600" y="2420888"/>
            <a:ext cx="6400800" cy="3217912"/>
          </a:xfrm>
        </p:spPr>
        <p:txBody>
          <a:bodyPr/>
          <a:lstStyle/>
          <a:p>
            <a:r>
              <a:rPr lang="en-US" dirty="0" err="1" smtClean="0">
                <a:solidFill>
                  <a:schemeClr val="accent1"/>
                </a:solidFill>
                <a:effectLst>
                  <a:outerShdw blurRad="38100" dist="38100" dir="2700000" algn="tl">
                    <a:srgbClr val="000000">
                      <a:alpha val="43137"/>
                    </a:srgbClr>
                  </a:outerShdw>
                </a:effectLst>
                <a:latin typeface="Algerian" pitchFamily="82" charset="0"/>
              </a:rPr>
              <a:t>Evgeny</a:t>
            </a:r>
            <a:r>
              <a:rPr lang="en-US" dirty="0" smtClean="0">
                <a:solidFill>
                  <a:schemeClr val="accent1"/>
                </a:solidFill>
                <a:effectLst>
                  <a:outerShdw blurRad="38100" dist="38100" dir="2700000" algn="tl">
                    <a:srgbClr val="000000">
                      <a:alpha val="43137"/>
                    </a:srgbClr>
                  </a:outerShdw>
                </a:effectLst>
                <a:latin typeface="Algerian" pitchFamily="82" charset="0"/>
              </a:rPr>
              <a:t> </a:t>
            </a:r>
            <a:r>
              <a:rPr lang="en-US" dirty="0" err="1" smtClean="0">
                <a:solidFill>
                  <a:schemeClr val="accent1"/>
                </a:solidFill>
                <a:effectLst>
                  <a:outerShdw blurRad="38100" dist="38100" dir="2700000" algn="tl">
                    <a:srgbClr val="000000">
                      <a:alpha val="43137"/>
                    </a:srgbClr>
                  </a:outerShdw>
                </a:effectLst>
                <a:latin typeface="Algerian" pitchFamily="82" charset="0"/>
              </a:rPr>
              <a:t>Malkin</a:t>
            </a:r>
            <a:endParaRPr lang="ru-RU" dirty="0" smtClean="0">
              <a:solidFill>
                <a:schemeClr val="accent1"/>
              </a:solidFill>
              <a:effectLst>
                <a:outerShdw blurRad="38100" dist="38100" dir="2700000" algn="tl">
                  <a:srgbClr val="000000">
                    <a:alpha val="43137"/>
                  </a:srgbClr>
                </a:outerShdw>
              </a:effectLst>
              <a:latin typeface="Algerian" pitchFamily="82" charset="0"/>
            </a:endParaRPr>
          </a:p>
          <a:p>
            <a:endParaRPr lang="ru-RU" dirty="0" smtClean="0">
              <a:solidFill>
                <a:schemeClr val="accent1"/>
              </a:solidFill>
              <a:effectLst>
                <a:outerShdw blurRad="38100" dist="38100" dir="2700000" algn="tl">
                  <a:srgbClr val="000000">
                    <a:alpha val="43137"/>
                  </a:srgbClr>
                </a:outerShdw>
              </a:effectLst>
              <a:latin typeface="Algerian" pitchFamily="82" charset="0"/>
            </a:endParaRPr>
          </a:p>
          <a:p>
            <a:endParaRPr lang="ru-RU" dirty="0">
              <a:solidFill>
                <a:schemeClr val="accent1"/>
              </a:solidFill>
              <a:effectLst>
                <a:outerShdw blurRad="38100" dist="38100" dir="2700000" algn="tl">
                  <a:srgbClr val="000000">
                    <a:alpha val="43137"/>
                  </a:srgbClr>
                </a:outerShdw>
              </a:effectLst>
            </a:endParaRPr>
          </a:p>
        </p:txBody>
      </p:sp>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79712" y="2977551"/>
            <a:ext cx="5328592" cy="3405904"/>
          </a:xfrm>
          <a:prstGeom prst="rect">
            <a:avLst/>
          </a:prstGeom>
        </p:spPr>
      </p:pic>
    </p:spTree>
    <p:extLst>
      <p:ext uri="{BB962C8B-B14F-4D97-AF65-F5344CB8AC3E}">
        <p14:creationId xmlns:p14="http://schemas.microsoft.com/office/powerpoint/2010/main" val="8544812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60648"/>
            <a:ext cx="2997969" cy="1174452"/>
          </a:xfrm>
        </p:spPr>
        <p:txBody>
          <a:bodyPr/>
          <a:lstStyle/>
          <a:p>
            <a:pPr algn="ctr"/>
            <a:r>
              <a:rPr lang="en-US" dirty="0" smtClean="0">
                <a:solidFill>
                  <a:schemeClr val="tx2"/>
                </a:solidFill>
                <a:effectLst>
                  <a:outerShdw blurRad="38100" dist="38100" dir="2700000" algn="tl">
                    <a:srgbClr val="000000">
                      <a:alpha val="43137"/>
                    </a:srgbClr>
                  </a:outerShdw>
                </a:effectLst>
                <a:latin typeface="Algerian" pitchFamily="82" charset="0"/>
              </a:rPr>
              <a:t>Who is </a:t>
            </a:r>
            <a:r>
              <a:rPr lang="en-US" dirty="0" err="1" smtClean="0">
                <a:solidFill>
                  <a:schemeClr val="tx2"/>
                </a:solidFill>
                <a:effectLst>
                  <a:outerShdw blurRad="38100" dist="38100" dir="2700000" algn="tl">
                    <a:srgbClr val="000000">
                      <a:alpha val="43137"/>
                    </a:srgbClr>
                  </a:outerShdw>
                </a:effectLst>
                <a:latin typeface="Algerian" pitchFamily="82" charset="0"/>
              </a:rPr>
              <a:t>Evgeny</a:t>
            </a:r>
            <a:r>
              <a:rPr lang="en-US" dirty="0" smtClean="0">
                <a:solidFill>
                  <a:schemeClr val="tx2"/>
                </a:solidFill>
                <a:effectLst>
                  <a:outerShdw blurRad="38100" dist="38100" dir="2700000" algn="tl">
                    <a:srgbClr val="000000">
                      <a:alpha val="43137"/>
                    </a:srgbClr>
                  </a:outerShdw>
                </a:effectLst>
                <a:latin typeface="Algerian" pitchFamily="82" charset="0"/>
              </a:rPr>
              <a:t> </a:t>
            </a:r>
            <a:r>
              <a:rPr lang="en-US" dirty="0" err="1" smtClean="0">
                <a:solidFill>
                  <a:schemeClr val="tx2"/>
                </a:solidFill>
                <a:effectLst>
                  <a:outerShdw blurRad="38100" dist="38100" dir="2700000" algn="tl">
                    <a:srgbClr val="000000">
                      <a:alpha val="43137"/>
                    </a:srgbClr>
                  </a:outerShdw>
                </a:effectLst>
                <a:latin typeface="Algerian" pitchFamily="82" charset="0"/>
              </a:rPr>
              <a:t>Malkin</a:t>
            </a:r>
            <a:r>
              <a:rPr lang="en-US" dirty="0" smtClean="0">
                <a:solidFill>
                  <a:schemeClr val="tx2"/>
                </a:solidFill>
                <a:effectLst>
                  <a:outerShdw blurRad="38100" dist="38100" dir="2700000" algn="tl">
                    <a:srgbClr val="000000">
                      <a:alpha val="43137"/>
                    </a:srgbClr>
                  </a:outerShdw>
                </a:effectLst>
                <a:latin typeface="Algerian" pitchFamily="82" charset="0"/>
              </a:rPr>
              <a:t>?</a:t>
            </a:r>
            <a:endParaRPr lang="ru-RU" dirty="0">
              <a:solidFill>
                <a:schemeClr val="tx2"/>
              </a:solidFill>
              <a:effectLst>
                <a:outerShdw blurRad="38100" dist="38100" dir="2700000" algn="tl">
                  <a:srgbClr val="000000">
                    <a:alpha val="43137"/>
                  </a:srgbClr>
                </a:outerShdw>
              </a:effectLst>
            </a:endParaRPr>
          </a:p>
        </p:txBody>
      </p:sp>
      <p:pic>
        <p:nvPicPr>
          <p:cNvPr id="5" name="Объект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575050" y="694849"/>
            <a:ext cx="5111750" cy="5009515"/>
          </a:xfrm>
        </p:spPr>
      </p:pic>
      <p:sp>
        <p:nvSpPr>
          <p:cNvPr id="4" name="Текст 3"/>
          <p:cNvSpPr>
            <a:spLocks noGrp="1"/>
          </p:cNvSpPr>
          <p:nvPr>
            <p:ph type="body" sz="half" idx="2"/>
          </p:nvPr>
        </p:nvSpPr>
        <p:spPr/>
        <p:txBody>
          <a:bodyPr>
            <a:normAutofit fontScale="92500"/>
          </a:bodyPr>
          <a:lstStyle/>
          <a:p>
            <a:pPr algn="just">
              <a:lnSpc>
                <a:spcPct val="150000"/>
              </a:lnSpc>
            </a:pPr>
            <a:r>
              <a:rPr lang="en-US" sz="1600" dirty="0" err="1" smtClean="0">
                <a:solidFill>
                  <a:schemeClr val="tx2">
                    <a:lumMod val="50000"/>
                  </a:schemeClr>
                </a:solidFill>
                <a:latin typeface="Georgia" pitchFamily="18" charset="0"/>
              </a:rPr>
              <a:t>Evgen</a:t>
            </a:r>
            <a:r>
              <a:rPr lang="en-US" sz="1600" dirty="0" err="1" smtClean="0">
                <a:solidFill>
                  <a:schemeClr val="tx2">
                    <a:lumMod val="50000"/>
                  </a:schemeClr>
                </a:solidFill>
                <a:latin typeface="Georgia" pitchFamily="18" charset="0"/>
              </a:rPr>
              <a:t>y</a:t>
            </a:r>
            <a:r>
              <a:rPr lang="en-US" sz="1600" dirty="0" smtClean="0">
                <a:solidFill>
                  <a:schemeClr val="tx2">
                    <a:lumMod val="50000"/>
                  </a:schemeClr>
                </a:solidFill>
                <a:latin typeface="Georgia" pitchFamily="18" charset="0"/>
              </a:rPr>
              <a:t> </a:t>
            </a:r>
            <a:r>
              <a:rPr lang="en-US" sz="1600" dirty="0" err="1" smtClean="0">
                <a:solidFill>
                  <a:schemeClr val="tx2">
                    <a:lumMod val="50000"/>
                  </a:schemeClr>
                </a:solidFill>
                <a:latin typeface="Georgia" pitchFamily="18" charset="0"/>
              </a:rPr>
              <a:t>Malkin</a:t>
            </a:r>
            <a:r>
              <a:rPr lang="en-US" sz="1600" dirty="0" smtClean="0">
                <a:solidFill>
                  <a:schemeClr val="tx2">
                    <a:lumMod val="50000"/>
                  </a:schemeClr>
                </a:solidFill>
                <a:latin typeface="Georgia" pitchFamily="18" charset="0"/>
              </a:rPr>
              <a:t> is a </a:t>
            </a:r>
            <a:r>
              <a:rPr lang="en-US" sz="1600" dirty="0" smtClean="0">
                <a:solidFill>
                  <a:schemeClr val="tx2">
                    <a:lumMod val="50000"/>
                  </a:schemeClr>
                </a:solidFill>
                <a:latin typeface="Georgia" pitchFamily="18" charset="0"/>
              </a:rPr>
              <a:t>Russian hockey player. He is the central striker of the NHL team "Pittsburgh Penguins" and the Russian national team. </a:t>
            </a:r>
            <a:r>
              <a:rPr lang="en-US" sz="1600" dirty="0" err="1" smtClean="0">
                <a:solidFill>
                  <a:schemeClr val="tx2">
                    <a:lumMod val="50000"/>
                  </a:schemeClr>
                </a:solidFill>
                <a:latin typeface="Georgia" pitchFamily="18" charset="0"/>
              </a:rPr>
              <a:t>Evgeny</a:t>
            </a:r>
            <a:r>
              <a:rPr lang="en-US" sz="1600" dirty="0" smtClean="0">
                <a:solidFill>
                  <a:schemeClr val="tx2">
                    <a:lumMod val="50000"/>
                  </a:schemeClr>
                </a:solidFill>
                <a:latin typeface="Georgia" pitchFamily="18" charset="0"/>
              </a:rPr>
              <a:t> has been the winner of the Stanley Cup three times with the Pittsburgh Penguins. He has also been the  world champion twice. He was a participant of three Olympic Games, in 2006, 2010, and 2014. He is an honored </a:t>
            </a:r>
            <a:r>
              <a:rPr lang="en-US" sz="1600" dirty="0">
                <a:solidFill>
                  <a:schemeClr val="tx2">
                    <a:lumMod val="50000"/>
                  </a:schemeClr>
                </a:solidFill>
                <a:latin typeface="Georgia" pitchFamily="18" charset="0"/>
              </a:rPr>
              <a:t>m</a:t>
            </a:r>
            <a:r>
              <a:rPr lang="en-US" sz="1600" dirty="0" smtClean="0">
                <a:solidFill>
                  <a:schemeClr val="tx2">
                    <a:lumMod val="50000"/>
                  </a:schemeClr>
                </a:solidFill>
                <a:latin typeface="Georgia" pitchFamily="18" charset="0"/>
              </a:rPr>
              <a:t>aster of sport in Russia.</a:t>
            </a:r>
            <a:endParaRPr lang="ru-RU" sz="1600" dirty="0">
              <a:solidFill>
                <a:schemeClr val="tx2">
                  <a:lumMod val="50000"/>
                </a:schemeClr>
              </a:solidFill>
              <a:latin typeface="Georgia" pitchFamily="18" charset="0"/>
            </a:endParaRPr>
          </a:p>
        </p:txBody>
      </p:sp>
    </p:spTree>
    <p:extLst>
      <p:ext uri="{BB962C8B-B14F-4D97-AF65-F5344CB8AC3E}">
        <p14:creationId xmlns:p14="http://schemas.microsoft.com/office/powerpoint/2010/main" val="41208444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smtClean="0">
                <a:solidFill>
                  <a:schemeClr val="tx2"/>
                </a:solidFill>
                <a:effectLst>
                  <a:outerShdw blurRad="38100" dist="38100" dir="2700000" algn="tl">
                    <a:srgbClr val="000000">
                      <a:alpha val="43137"/>
                    </a:srgbClr>
                  </a:outerShdw>
                </a:effectLst>
                <a:latin typeface="Algerian" pitchFamily="82" charset="0"/>
              </a:rPr>
              <a:t>Early years.</a:t>
            </a:r>
            <a:endParaRPr lang="ru-RU" dirty="0">
              <a:solidFill>
                <a:schemeClr val="tx2"/>
              </a:solidFill>
              <a:effectLst>
                <a:outerShdw blurRad="38100" dist="38100" dir="2700000" algn="tl">
                  <a:srgbClr val="000000">
                    <a:alpha val="43137"/>
                  </a:srgbClr>
                </a:outerShdw>
              </a:effectLst>
            </a:endParaRPr>
          </a:p>
        </p:txBody>
      </p:sp>
      <p:pic>
        <p:nvPicPr>
          <p:cNvPr id="5" name="Объект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654425" y="1456531"/>
            <a:ext cx="4953000" cy="3486150"/>
          </a:xfrm>
        </p:spPr>
      </p:pic>
      <p:sp>
        <p:nvSpPr>
          <p:cNvPr id="4" name="Текст 3"/>
          <p:cNvSpPr>
            <a:spLocks noGrp="1"/>
          </p:cNvSpPr>
          <p:nvPr>
            <p:ph type="body" sz="half" idx="2"/>
          </p:nvPr>
        </p:nvSpPr>
        <p:spPr/>
        <p:txBody>
          <a:bodyPr>
            <a:normAutofit lnSpcReduction="10000"/>
          </a:bodyPr>
          <a:lstStyle/>
          <a:p>
            <a:pPr marL="285750" indent="-285750" algn="just">
              <a:lnSpc>
                <a:spcPct val="150000"/>
              </a:lnSpc>
              <a:buFont typeface="Wingdings" pitchFamily="2" charset="2"/>
              <a:buChar char="Ø"/>
            </a:pPr>
            <a:r>
              <a:rPr lang="en-US" sz="1500" dirty="0" err="1" smtClean="0">
                <a:solidFill>
                  <a:schemeClr val="tx2">
                    <a:lumMod val="50000"/>
                  </a:schemeClr>
                </a:solidFill>
                <a:latin typeface="Georgia" pitchFamily="18" charset="0"/>
              </a:rPr>
              <a:t>Evgeniy</a:t>
            </a:r>
            <a:r>
              <a:rPr lang="en-US" sz="1500" dirty="0" smtClean="0">
                <a:solidFill>
                  <a:schemeClr val="tx2">
                    <a:lumMod val="50000"/>
                  </a:schemeClr>
                </a:solidFill>
                <a:latin typeface="Georgia" pitchFamily="18" charset="0"/>
              </a:rPr>
              <a:t> </a:t>
            </a:r>
            <a:r>
              <a:rPr lang="en-US" sz="1500" dirty="0" err="1" smtClean="0">
                <a:solidFill>
                  <a:schemeClr val="tx2">
                    <a:lumMod val="50000"/>
                  </a:schemeClr>
                </a:solidFill>
                <a:latin typeface="Georgia" pitchFamily="18" charset="0"/>
              </a:rPr>
              <a:t>Malkin</a:t>
            </a:r>
            <a:r>
              <a:rPr lang="en-US" sz="1500" dirty="0" smtClean="0">
                <a:solidFill>
                  <a:schemeClr val="tx2">
                    <a:lumMod val="50000"/>
                  </a:schemeClr>
                </a:solidFill>
                <a:latin typeface="Georgia" pitchFamily="18" charset="0"/>
              </a:rPr>
              <a:t> was born on July 31st, 1986 in Magnitogorsk.</a:t>
            </a:r>
          </a:p>
          <a:p>
            <a:pPr marL="285750" indent="-285750" algn="just">
              <a:lnSpc>
                <a:spcPct val="150000"/>
              </a:lnSpc>
              <a:buFont typeface="Wingdings" pitchFamily="2" charset="2"/>
              <a:buChar char="Ø"/>
            </a:pPr>
            <a:endParaRPr lang="en-US" sz="1500" dirty="0" smtClean="0">
              <a:solidFill>
                <a:schemeClr val="tx2">
                  <a:lumMod val="50000"/>
                </a:schemeClr>
              </a:solidFill>
              <a:latin typeface="Georgia" pitchFamily="18" charset="0"/>
            </a:endParaRPr>
          </a:p>
          <a:p>
            <a:pPr marL="285750" indent="-285750" algn="just">
              <a:lnSpc>
                <a:spcPct val="150000"/>
              </a:lnSpc>
              <a:buFont typeface="Wingdings" pitchFamily="2" charset="2"/>
              <a:buChar char="Ø"/>
            </a:pPr>
            <a:r>
              <a:rPr lang="en-US" sz="1500" dirty="0" smtClean="0">
                <a:solidFill>
                  <a:schemeClr val="tx2">
                    <a:lumMod val="50000"/>
                  </a:schemeClr>
                </a:solidFill>
                <a:latin typeface="Georgia" pitchFamily="18" charset="0"/>
              </a:rPr>
              <a:t>His dad used to be  a hockey player himself. He became </a:t>
            </a:r>
            <a:r>
              <a:rPr lang="en-US" sz="1500" dirty="0" err="1" smtClean="0">
                <a:solidFill>
                  <a:schemeClr val="tx2">
                    <a:lumMod val="50000"/>
                  </a:schemeClr>
                </a:solidFill>
                <a:latin typeface="Georgia" pitchFamily="18" charset="0"/>
              </a:rPr>
              <a:t>Evgeny’s</a:t>
            </a:r>
            <a:r>
              <a:rPr lang="en-US" sz="1500" dirty="0" smtClean="0">
                <a:solidFill>
                  <a:schemeClr val="tx2">
                    <a:lumMod val="50000"/>
                  </a:schemeClr>
                </a:solidFill>
                <a:latin typeface="Georgia" pitchFamily="18" charset="0"/>
              </a:rPr>
              <a:t> first coach. He taught his son to skate  when  he was 3 years old.</a:t>
            </a:r>
          </a:p>
          <a:p>
            <a:pPr marL="285750" indent="-285750" algn="just">
              <a:lnSpc>
                <a:spcPct val="150000"/>
              </a:lnSpc>
              <a:buFont typeface="Wingdings" pitchFamily="2" charset="2"/>
              <a:buChar char="Ø"/>
            </a:pPr>
            <a:endParaRPr lang="en-US" sz="1500" dirty="0" smtClean="0">
              <a:solidFill>
                <a:schemeClr val="tx2">
                  <a:lumMod val="50000"/>
                </a:schemeClr>
              </a:solidFill>
              <a:latin typeface="Georgia" pitchFamily="18" charset="0"/>
            </a:endParaRPr>
          </a:p>
          <a:p>
            <a:pPr marL="285750" indent="-285750" algn="just">
              <a:lnSpc>
                <a:spcPct val="150000"/>
              </a:lnSpc>
              <a:buFont typeface="Wingdings" pitchFamily="2" charset="2"/>
              <a:buChar char="Ø"/>
            </a:pPr>
            <a:r>
              <a:rPr lang="en-US" sz="1500" dirty="0" err="1" smtClean="0">
                <a:solidFill>
                  <a:schemeClr val="tx2">
                    <a:lumMod val="50000"/>
                  </a:schemeClr>
                </a:solidFill>
                <a:latin typeface="Georgia" pitchFamily="18" charset="0"/>
              </a:rPr>
              <a:t>Evgeny</a:t>
            </a:r>
            <a:r>
              <a:rPr lang="en-US" sz="1500" dirty="0" smtClean="0">
                <a:solidFill>
                  <a:schemeClr val="tx2">
                    <a:lumMod val="50000"/>
                  </a:schemeClr>
                </a:solidFill>
                <a:latin typeface="Georgia" pitchFamily="18" charset="0"/>
              </a:rPr>
              <a:t> performed for the Magnitogorsk club for 3 seasons.</a:t>
            </a:r>
          </a:p>
          <a:p>
            <a:pPr marL="285750" indent="-285750">
              <a:lnSpc>
                <a:spcPct val="150000"/>
              </a:lnSpc>
              <a:buFont typeface="Wingdings" pitchFamily="2" charset="2"/>
              <a:buChar char="Ø"/>
            </a:pPr>
            <a:endParaRPr lang="en-US" dirty="0" smtClean="0"/>
          </a:p>
          <a:p>
            <a:pPr marL="285750" indent="-285750">
              <a:buFont typeface="Wingdings" pitchFamily="2" charset="2"/>
              <a:buChar char="Ø"/>
            </a:pPr>
            <a:endParaRPr lang="ru-RU" dirty="0"/>
          </a:p>
        </p:txBody>
      </p:sp>
    </p:spTree>
    <p:extLst>
      <p:ext uri="{BB962C8B-B14F-4D97-AF65-F5344CB8AC3E}">
        <p14:creationId xmlns:p14="http://schemas.microsoft.com/office/powerpoint/2010/main" val="42650004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smtClean="0">
                <a:solidFill>
                  <a:schemeClr val="tx2"/>
                </a:solidFill>
                <a:effectLst>
                  <a:outerShdw blurRad="38100" dist="38100" dir="2700000" algn="tl">
                    <a:srgbClr val="000000">
                      <a:alpha val="43137"/>
                    </a:srgbClr>
                  </a:outerShdw>
                </a:effectLst>
                <a:latin typeface="Algerian" pitchFamily="82" charset="0"/>
              </a:rPr>
              <a:t>Career in the Pittsburgh Penguins.</a:t>
            </a:r>
            <a:endParaRPr lang="ru-RU" dirty="0">
              <a:solidFill>
                <a:schemeClr val="tx2"/>
              </a:solidFill>
              <a:effectLst>
                <a:outerShdw blurRad="38100" dist="38100" dir="2700000" algn="tl">
                  <a:srgbClr val="000000">
                    <a:alpha val="43137"/>
                  </a:srgbClr>
                </a:outerShdw>
              </a:effectLst>
            </a:endParaRPr>
          </a:p>
        </p:txBody>
      </p:sp>
      <p:pic>
        <p:nvPicPr>
          <p:cNvPr id="5" name="Объект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654425" y="1547019"/>
            <a:ext cx="4953000" cy="3305175"/>
          </a:xfrm>
        </p:spPr>
      </p:pic>
      <p:sp>
        <p:nvSpPr>
          <p:cNvPr id="4" name="Текст 3"/>
          <p:cNvSpPr>
            <a:spLocks noGrp="1"/>
          </p:cNvSpPr>
          <p:nvPr>
            <p:ph type="body" sz="half" idx="2"/>
          </p:nvPr>
        </p:nvSpPr>
        <p:spPr/>
        <p:txBody>
          <a:bodyPr/>
          <a:lstStyle/>
          <a:p>
            <a:pPr marL="285750" indent="-285750" algn="just">
              <a:buFont typeface="Wingdings" pitchFamily="2" charset="2"/>
              <a:buChar char="Ø"/>
            </a:pPr>
            <a:r>
              <a:rPr lang="en-US" sz="1500" dirty="0" smtClean="0">
                <a:solidFill>
                  <a:schemeClr val="tx2">
                    <a:lumMod val="50000"/>
                  </a:schemeClr>
                </a:solidFill>
                <a:latin typeface="Georgia" pitchFamily="18" charset="0"/>
              </a:rPr>
              <a:t>In 2004, he participated in the Junior World Championship  in Minsk and became the world champion as a player of  the Russian national team.</a:t>
            </a:r>
          </a:p>
          <a:p>
            <a:pPr marL="285750" indent="-285750" algn="just">
              <a:buFont typeface="Wingdings" pitchFamily="2" charset="2"/>
              <a:buChar char="Ø"/>
            </a:pPr>
            <a:endParaRPr lang="en-US" sz="1500" dirty="0" smtClean="0">
              <a:solidFill>
                <a:schemeClr val="tx2">
                  <a:lumMod val="50000"/>
                </a:schemeClr>
              </a:solidFill>
              <a:latin typeface="Georgia" pitchFamily="18" charset="0"/>
            </a:endParaRPr>
          </a:p>
          <a:p>
            <a:pPr marL="285750" indent="-285750" algn="just">
              <a:buFont typeface="Wingdings" pitchFamily="2" charset="2"/>
              <a:buChar char="Ø"/>
            </a:pPr>
            <a:r>
              <a:rPr lang="en-US" sz="1500" dirty="0" smtClean="0">
                <a:solidFill>
                  <a:schemeClr val="tx2">
                    <a:lumMod val="50000"/>
                  </a:schemeClr>
                </a:solidFill>
                <a:latin typeface="Georgia" pitchFamily="18" charset="0"/>
              </a:rPr>
              <a:t>On September 5th, 2006, he signed a contract with the Pittsburgh Penguins.</a:t>
            </a:r>
          </a:p>
          <a:p>
            <a:pPr marL="285750" indent="-285750" algn="just">
              <a:buFont typeface="Wingdings" pitchFamily="2" charset="2"/>
              <a:buChar char="Ø"/>
            </a:pPr>
            <a:endParaRPr lang="en-US" sz="1500" dirty="0" smtClean="0">
              <a:solidFill>
                <a:schemeClr val="tx2">
                  <a:lumMod val="50000"/>
                </a:schemeClr>
              </a:solidFill>
              <a:latin typeface="Georgia" pitchFamily="18" charset="0"/>
            </a:endParaRPr>
          </a:p>
          <a:p>
            <a:pPr marL="285750" indent="-285750" algn="just">
              <a:buFont typeface="Wingdings" pitchFamily="2" charset="2"/>
              <a:buChar char="Ø"/>
            </a:pPr>
            <a:r>
              <a:rPr lang="en-US" sz="1500" dirty="0" smtClean="0">
                <a:solidFill>
                  <a:schemeClr val="tx2">
                    <a:lumMod val="50000"/>
                  </a:schemeClr>
                </a:solidFill>
                <a:latin typeface="Georgia" pitchFamily="18" charset="0"/>
              </a:rPr>
              <a:t>In the season</a:t>
            </a:r>
            <a:r>
              <a:rPr lang="en-US" sz="1500" dirty="0">
                <a:solidFill>
                  <a:schemeClr val="tx2">
                    <a:lumMod val="50000"/>
                  </a:schemeClr>
                </a:solidFill>
                <a:latin typeface="Georgia" pitchFamily="18" charset="0"/>
              </a:rPr>
              <a:t>s</a:t>
            </a:r>
            <a:r>
              <a:rPr lang="en-US" sz="1500" dirty="0" smtClean="0">
                <a:solidFill>
                  <a:schemeClr val="tx2">
                    <a:lumMod val="50000"/>
                  </a:schemeClr>
                </a:solidFill>
                <a:latin typeface="Georgia" pitchFamily="18" charset="0"/>
              </a:rPr>
              <a:t> of 2009, 2015-2016 together </a:t>
            </a:r>
            <a:r>
              <a:rPr lang="en-US" sz="1500" dirty="0" err="1" smtClean="0">
                <a:solidFill>
                  <a:schemeClr val="tx2">
                    <a:lumMod val="50000"/>
                  </a:schemeClr>
                </a:solidFill>
                <a:latin typeface="Georgia" pitchFamily="18" charset="0"/>
              </a:rPr>
              <a:t>Evgeny</a:t>
            </a:r>
            <a:r>
              <a:rPr lang="en-US" sz="1500" dirty="0" smtClean="0">
                <a:solidFill>
                  <a:schemeClr val="tx2">
                    <a:lumMod val="50000"/>
                  </a:schemeClr>
                </a:solidFill>
                <a:latin typeface="Georgia" pitchFamily="18" charset="0"/>
              </a:rPr>
              <a:t> became </a:t>
            </a:r>
            <a:r>
              <a:rPr lang="en-US" sz="1500" dirty="0" smtClean="0">
                <a:solidFill>
                  <a:schemeClr val="tx2">
                    <a:lumMod val="50000"/>
                  </a:schemeClr>
                </a:solidFill>
                <a:latin typeface="Georgia" pitchFamily="18" charset="0"/>
              </a:rPr>
              <a:t>the </a:t>
            </a:r>
            <a:r>
              <a:rPr lang="en-US" sz="1500" dirty="0" smtClean="0">
                <a:solidFill>
                  <a:schemeClr val="tx2">
                    <a:lumMod val="50000"/>
                  </a:schemeClr>
                </a:solidFill>
                <a:latin typeface="Georgia" pitchFamily="18" charset="0"/>
              </a:rPr>
              <a:t>winner of the Stanley Cup three times. </a:t>
            </a:r>
            <a:endParaRPr lang="en-US" dirty="0" smtClean="0">
              <a:solidFill>
                <a:schemeClr val="tx2">
                  <a:lumMod val="50000"/>
                </a:schemeClr>
              </a:solidFill>
              <a:latin typeface="Georgia" pitchFamily="18" charset="0"/>
            </a:endParaRPr>
          </a:p>
          <a:p>
            <a:pPr>
              <a:lnSpc>
                <a:spcPct val="150000"/>
              </a:lnSpc>
            </a:pPr>
            <a:endParaRPr lang="ru-RU" dirty="0">
              <a:latin typeface="Georgia" pitchFamily="18" charset="0"/>
            </a:endParaRPr>
          </a:p>
        </p:txBody>
      </p:sp>
    </p:spTree>
    <p:extLst>
      <p:ext uri="{BB962C8B-B14F-4D97-AF65-F5344CB8AC3E}">
        <p14:creationId xmlns:p14="http://schemas.microsoft.com/office/powerpoint/2010/main" val="6084479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en-US" dirty="0" smtClean="0">
                <a:solidFill>
                  <a:schemeClr val="tx2"/>
                </a:solidFill>
                <a:effectLst>
                  <a:outerShdw blurRad="38100" dist="38100" dir="2700000" algn="tl">
                    <a:srgbClr val="000000">
                      <a:alpha val="43137"/>
                    </a:srgbClr>
                  </a:outerShdw>
                </a:effectLst>
                <a:latin typeface="Algerian" pitchFamily="82" charset="0"/>
              </a:rPr>
              <a:t>Career in the Russian National Team</a:t>
            </a:r>
            <a:br>
              <a:rPr lang="en-US" dirty="0" smtClean="0">
                <a:solidFill>
                  <a:schemeClr val="tx2"/>
                </a:solidFill>
                <a:effectLst>
                  <a:outerShdw blurRad="38100" dist="38100" dir="2700000" algn="tl">
                    <a:srgbClr val="000000">
                      <a:alpha val="43137"/>
                    </a:srgbClr>
                  </a:outerShdw>
                </a:effectLst>
                <a:latin typeface="Algerian" pitchFamily="82" charset="0"/>
              </a:rPr>
            </a:br>
            <a:endParaRPr lang="ru-RU" dirty="0"/>
          </a:p>
        </p:txBody>
      </p:sp>
      <p:pic>
        <p:nvPicPr>
          <p:cNvPr id="5" name="Объект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654425" y="1604169"/>
            <a:ext cx="4953000" cy="3190875"/>
          </a:xfrm>
        </p:spPr>
      </p:pic>
      <p:sp>
        <p:nvSpPr>
          <p:cNvPr id="4" name="Текст 3"/>
          <p:cNvSpPr>
            <a:spLocks noGrp="1"/>
          </p:cNvSpPr>
          <p:nvPr>
            <p:ph type="body" sz="half" idx="2"/>
          </p:nvPr>
        </p:nvSpPr>
        <p:spPr/>
        <p:txBody>
          <a:bodyPr>
            <a:normAutofit/>
          </a:bodyPr>
          <a:lstStyle/>
          <a:p>
            <a:pPr marL="285750" indent="-285750" algn="just">
              <a:buFont typeface="Wingdings" pitchFamily="2" charset="2"/>
              <a:buChar char="Ø"/>
            </a:pPr>
            <a:r>
              <a:rPr lang="en-US" sz="1500" dirty="0" err="1" smtClean="0">
                <a:latin typeface="Georgia" pitchFamily="18" charset="0"/>
              </a:rPr>
              <a:t>Malkin</a:t>
            </a:r>
            <a:r>
              <a:rPr lang="en-US" sz="1500" dirty="0" smtClean="0">
                <a:latin typeface="Georgia" pitchFamily="18" charset="0"/>
              </a:rPr>
              <a:t> performed for the Russian national team</a:t>
            </a:r>
            <a:r>
              <a:rPr lang="en-US" sz="1500" dirty="0" smtClean="0">
                <a:latin typeface="Georgia" pitchFamily="18" charset="0"/>
              </a:rPr>
              <a:t> for the first time at the Junior World Championship 2003 in Yaroslavl.</a:t>
            </a:r>
          </a:p>
          <a:p>
            <a:pPr marL="285750" indent="-285750" algn="just">
              <a:buFont typeface="Wingdings" pitchFamily="2" charset="2"/>
              <a:buChar char="Ø"/>
            </a:pPr>
            <a:r>
              <a:rPr lang="en-US" sz="1500" dirty="0" smtClean="0">
                <a:latin typeface="Georgia" pitchFamily="18" charset="0"/>
              </a:rPr>
              <a:t>He participated in many world championships.</a:t>
            </a:r>
          </a:p>
          <a:p>
            <a:pPr marL="285750" indent="-285750" algn="just">
              <a:buFont typeface="Wingdings" pitchFamily="2" charset="2"/>
              <a:buChar char="Ø"/>
            </a:pPr>
            <a:r>
              <a:rPr lang="en-US" sz="1500" dirty="0" smtClean="0">
                <a:latin typeface="Georgia" pitchFamily="18" charset="0"/>
              </a:rPr>
              <a:t>At the World Cup in 2012 </a:t>
            </a:r>
            <a:r>
              <a:rPr lang="en-US" sz="1500" dirty="0" err="1" smtClean="0">
                <a:latin typeface="Georgia" pitchFamily="18" charset="0"/>
              </a:rPr>
              <a:t>Malkin</a:t>
            </a:r>
            <a:r>
              <a:rPr lang="en-US" sz="1500" dirty="0" smtClean="0">
                <a:latin typeface="Georgia" pitchFamily="18" charset="0"/>
              </a:rPr>
              <a:t> won the gold medal and was rewarded as the most valuable player of the tournament. At the World Cup in 2014 he became the world champion twice. In 2015, he got the silver medal in the World Cup.</a:t>
            </a:r>
          </a:p>
          <a:p>
            <a:pPr marL="285750" indent="-285750" algn="just">
              <a:buFont typeface="Wingdings" pitchFamily="2" charset="2"/>
              <a:buChar char="Ø"/>
            </a:pPr>
            <a:r>
              <a:rPr lang="en-US" sz="1500" dirty="0" smtClean="0">
                <a:latin typeface="Georgia" pitchFamily="18" charset="0"/>
              </a:rPr>
              <a:t>He also took part in three Winter Olympic Games.</a:t>
            </a:r>
            <a:endParaRPr lang="ru-RU" sz="1500" dirty="0">
              <a:latin typeface="Georgia" pitchFamily="18" charset="0"/>
            </a:endParaRPr>
          </a:p>
        </p:txBody>
      </p:sp>
    </p:spTree>
    <p:extLst>
      <p:ext uri="{BB962C8B-B14F-4D97-AF65-F5344CB8AC3E}">
        <p14:creationId xmlns:p14="http://schemas.microsoft.com/office/powerpoint/2010/main" val="236218569"/>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181</TotalTime>
  <Words>302</Words>
  <Application>Microsoft Office PowerPoint</Application>
  <PresentationFormat>Экран (4:3)</PresentationFormat>
  <Paragraphs>21</Paragraphs>
  <Slides>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vt:i4>
      </vt:variant>
    </vt:vector>
  </HeadingPairs>
  <TitlesOfParts>
    <vt:vector size="6" baseType="lpstr">
      <vt:lpstr>Тема Office</vt:lpstr>
      <vt:lpstr>     MY ROLE MODEL</vt:lpstr>
      <vt:lpstr>Who is Evgeny Malkin?</vt:lpstr>
      <vt:lpstr>Early years.</vt:lpstr>
      <vt:lpstr>Career in the Pittsburgh Penguins.</vt:lpstr>
      <vt:lpstr>Career in the Russian National Team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 ROLE MODEL</dc:title>
  <dc:creator>1</dc:creator>
  <cp:lastModifiedBy>1</cp:lastModifiedBy>
  <cp:revision>14</cp:revision>
  <dcterms:created xsi:type="dcterms:W3CDTF">2018-04-22T15:54:54Z</dcterms:created>
  <dcterms:modified xsi:type="dcterms:W3CDTF">2018-04-22T18:56:24Z</dcterms:modified>
</cp:coreProperties>
</file>