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Roboto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5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4dbfe40e0f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4dbfe40e0f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4dbfe40e0f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4dbfe40e0f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4dbfe40e0f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4dbfe40e0f_0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4dbfe40e0f_0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4dbfe40e0f_0_1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" name="Google Shape;7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ctrTitle"/>
          </p:nvPr>
        </p:nvSpPr>
        <p:spPr>
          <a:xfrm>
            <a:off x="251520" y="915566"/>
            <a:ext cx="8892480" cy="1414864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ctr"/>
            <a:r>
              <a:rPr lang="ru-RU" sz="4400" dirty="0" smtClean="0"/>
              <a:t>«Калейдоскоп профессии </a:t>
            </a:r>
            <a:r>
              <a:rPr lang="ru-RU" sz="4400" dirty="0" smtClean="0"/>
              <a:t>–</a:t>
            </a:r>
            <a:br>
              <a:rPr lang="ru-RU" sz="4400" dirty="0" smtClean="0"/>
            </a:br>
            <a:r>
              <a:rPr lang="ru-RU" sz="4400" dirty="0" smtClean="0"/>
              <a:t> </a:t>
            </a:r>
            <a:r>
              <a:rPr lang="en-US" sz="4400" dirty="0" smtClean="0"/>
              <a:t>XXI</a:t>
            </a:r>
            <a:r>
              <a:rPr lang="ru-RU" sz="4400" dirty="0" smtClean="0"/>
              <a:t> век»</a:t>
            </a:r>
            <a:br>
              <a:rPr lang="ru-RU" sz="4400" dirty="0" smtClean="0"/>
            </a:br>
            <a:r>
              <a:rPr lang="ru" dirty="0" smtClean="0"/>
              <a:t>Профессия </a:t>
            </a:r>
            <a:r>
              <a:rPr lang="ru" dirty="0"/>
              <a:t>“Режиссер” </a:t>
            </a:r>
            <a:endParaRPr dirty="0"/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1"/>
          </p:nvPr>
        </p:nvSpPr>
        <p:spPr>
          <a:xfrm>
            <a:off x="5508104" y="2859782"/>
            <a:ext cx="3469572" cy="18010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Работу выполнила: ученица МБОУ СШ № 45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 smtClean="0"/>
              <a:t>Шумская</a:t>
            </a:r>
            <a:r>
              <a:rPr lang="ru-RU" dirty="0" smtClean="0"/>
              <a:t> Виктория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mtClean="0"/>
              <a:t>город </a:t>
            </a:r>
            <a:r>
              <a:rPr lang="ru-RU" dirty="0" smtClean="0"/>
              <a:t>Тверь</a:t>
            </a:r>
            <a:r>
              <a:rPr lang="ru-RU" dirty="0" smtClean="0"/>
              <a:t>, 2019 год</a:t>
            </a:r>
            <a:endParaRPr lang="ru-RU" dirty="0" smtClean="0"/>
          </a:p>
        </p:txBody>
      </p:sp>
      <p:pic>
        <p:nvPicPr>
          <p:cNvPr id="87" name="Google Shape;8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" y="2499742"/>
            <a:ext cx="5580112" cy="24997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265500" y="20795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" sz="1950" b="1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rPr>
              <a:t>Кто такой режиссер и чем он занимается?</a:t>
            </a:r>
            <a:endParaRPr sz="1950" b="1">
              <a:solidFill>
                <a:srgbClr val="30303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15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subTitle" idx="1"/>
          </p:nvPr>
        </p:nvSpPr>
        <p:spPr>
          <a:xfrm>
            <a:off x="155575" y="863300"/>
            <a:ext cx="4511400" cy="428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AutoNum type="arabicPeriod"/>
            </a:pPr>
            <a:r>
              <a:rPr lang="ru" sz="12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Режиссер – это ключевая фигура в создании фильма, театральной постановки, телешоу, циркового представления или рекламного ролика. </a:t>
            </a:r>
            <a:endParaRPr sz="12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AutoNum type="arabicPeriod"/>
            </a:pPr>
            <a:r>
              <a:rPr lang="ru" sz="12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Режиссер руководит всеми участниками творческого процесса – авторами, операторами, звукоинженерами, художниками по костюмам и свету, декораторами, актерами. </a:t>
            </a:r>
            <a:endParaRPr sz="12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AutoNum type="arabicPeriod"/>
            </a:pPr>
            <a:r>
              <a:rPr lang="ru" sz="12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Режиссер выбирает сценарий для фильма, спектакля, телепередачи, корректирует его. Одна из сложнейших задач режиссера, в большей степени определяющая успешность проекта, – подбор актерского состава, индивидуальная работа с каждым и направление общего творческого процесса в соответствии с замыслом.</a:t>
            </a:r>
            <a:endParaRPr sz="12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" name="Google Shape;9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" sz="1950" b="1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rPr>
              <a:t>Плюсы и минусы профессии режиссера</a:t>
            </a:r>
            <a:endParaRPr sz="1950" b="1">
              <a:solidFill>
                <a:srgbClr val="30303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5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15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" sz="12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Плюсы:</a:t>
            </a:r>
            <a:endParaRPr sz="12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04800" algn="l" rtl="0"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ru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Возможность раскрытия своего творческого потенциала.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ru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Работа в окружении уникальных, интересных людей.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ru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Путешествия в новые города и страны.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ru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Престижная профессия.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ru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Успешные режиссеры получают признание, награды, премии.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" sz="12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Минусы:</a:t>
            </a:r>
            <a:endParaRPr sz="12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04800" algn="l" rtl="0"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ru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Работа требует полной самоотдачи.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ru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Часто у режиссера нет нормированного рабочего дня и выходных.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ru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 начале карьеры нередко приходится трудиться за небольшие деньги.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02" name="Google Shape;10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96275" y="973750"/>
            <a:ext cx="3511475" cy="2282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" sz="1950" b="1">
                <a:solidFill>
                  <a:srgbClr val="303030"/>
                </a:solidFill>
                <a:latin typeface="Arial"/>
                <a:ea typeface="Arial"/>
                <a:cs typeface="Arial"/>
                <a:sym typeface="Arial"/>
              </a:rPr>
              <a:t>Необходимые навыки и знания</a:t>
            </a:r>
            <a:endParaRPr/>
          </a:p>
        </p:txBody>
      </p:sp>
      <p:sp>
        <p:nvSpPr>
          <p:cNvPr id="108" name="Google Shape;108;p1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Быть талантливым, уметь мыслить образами и научиться на практике доносить их до аудитории – этого недостаточно для режиссера. Нужно знать следующие сферы: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04800" algn="l" rtl="0"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ru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Теория и практика режиссуры, актерского и сценарного мастерства.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ru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Сценическое и музыкальное оформление.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ru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Операторское мастерство и монтаж.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ru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История и современные произведения литературы, изобразительного искусства, театра, кино.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Также режиссеру необходимы организаторские способности, умение находить подход к разным людям, стрессоустойчивость.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1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Где учиться</a:t>
            </a:r>
            <a:endParaRPr/>
          </a:p>
        </p:txBody>
      </p:sp>
      <p:sp>
        <p:nvSpPr>
          <p:cNvPr id="114" name="Google Shape;114;p1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050">
              <a:solidFill>
                <a:srgbClr val="333333"/>
              </a:solidFill>
              <a:highlight>
                <a:srgbClr val="EAEAEA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04800" algn="l" rtl="0">
              <a:spcBef>
                <a:spcPts val="1600"/>
              </a:spcBef>
              <a:spcAft>
                <a:spcPts val="0"/>
              </a:spcAft>
              <a:buClr>
                <a:srgbClr val="151515"/>
              </a:buClr>
              <a:buSzPts val="1200"/>
              <a:buChar char="●"/>
            </a:pPr>
            <a:r>
              <a:rPr lang="ru" sz="1200">
                <a:solidFill>
                  <a:srgbClr val="333333"/>
                </a:solidFill>
              </a:rPr>
              <a:t>Санкт-Петербургский Гуманитарный университет профсоюзов.</a:t>
            </a:r>
            <a:endParaRPr sz="1200">
              <a:solidFill>
                <a:srgbClr val="333333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1200"/>
              <a:buChar char="●"/>
            </a:pPr>
            <a:r>
              <a:rPr lang="ru" sz="1200">
                <a:solidFill>
                  <a:srgbClr val="151515"/>
                </a:solidFill>
              </a:rPr>
              <a:t>Всероссийский государственный университет кинематографии имени С.А. Герасимова (ВГИК).</a:t>
            </a:r>
            <a:endParaRPr sz="1200">
              <a:solidFill>
                <a:srgbClr val="151515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1200"/>
              <a:buChar char="●"/>
            </a:pPr>
            <a:r>
              <a:rPr lang="ru" sz="1200">
                <a:solidFill>
                  <a:srgbClr val="151515"/>
                </a:solidFill>
              </a:rPr>
              <a:t>Российский университет театрального искусства (ГИТИС).</a:t>
            </a:r>
            <a:endParaRPr sz="1200">
              <a:solidFill>
                <a:srgbClr val="151515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ru" sz="1200">
                <a:solidFill>
                  <a:srgbClr val="000000"/>
                </a:solidFill>
              </a:rPr>
              <a:t>Театральный институт им. Б. Щукина.</a:t>
            </a:r>
            <a:endParaRPr sz="1200">
              <a:solidFill>
                <a:srgbClr val="000000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1200"/>
              <a:buChar char="●"/>
            </a:pPr>
            <a:r>
              <a:rPr lang="ru" sz="1200">
                <a:solidFill>
                  <a:srgbClr val="151515"/>
                </a:solidFill>
              </a:rPr>
              <a:t>Московский государственный университет культуры и искусств (МГУКИ).</a:t>
            </a:r>
            <a:endParaRPr sz="1200">
              <a:solidFill>
                <a:srgbClr val="151515"/>
              </a:solidFill>
            </a:endParaRPr>
          </a:p>
          <a:p>
            <a:pPr marL="0" lvl="0" indent="0" algn="l" rtl="0">
              <a:spcBef>
                <a:spcPts val="19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301</Words>
  <Application>Microsoft Office PowerPoint</Application>
  <PresentationFormat>Экран (16:9)</PresentationFormat>
  <Paragraphs>37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Roboto</vt:lpstr>
      <vt:lpstr>Geometric</vt:lpstr>
      <vt:lpstr>«Калейдоскоп профессии –  XXI век» Профессия “Режиссер” </vt:lpstr>
      <vt:lpstr>Кто такой режиссер и чем он занимается? </vt:lpstr>
      <vt:lpstr>Плюсы и минусы профессии режиссера </vt:lpstr>
      <vt:lpstr>Необходимые навыки и знания</vt:lpstr>
      <vt:lpstr>Где учиться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«Калейдоскоп профессии –  XXI век» Профессия “Режиссер” </dc:title>
  <cp:lastModifiedBy>Школа</cp:lastModifiedBy>
  <cp:revision>2</cp:revision>
  <dcterms:modified xsi:type="dcterms:W3CDTF">2019-03-20T14:33:55Z</dcterms:modified>
</cp:coreProperties>
</file>