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ecure.meetupstatic.com/photos/event/6/4/1/8/600_4757056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928986"/>
            <a:ext cx="5064524" cy="264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eemitimages.com/DQmcSVUErAtDHiFCsmU8t2JXhBW2D2DQoev13M4sG3K7fss/virtual-2055227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45044">
            <a:off x="98765" y="1454969"/>
            <a:ext cx="3343531" cy="24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4975" y="188640"/>
            <a:ext cx="98320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5400" b="1" i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Дизайнер виртуальной реальности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3857628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выполнил  ученик 6 Г класса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Мокеев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Владислав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2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333" y="260648"/>
            <a:ext cx="7790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 и важность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299532"/>
            <a:ext cx="8001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Уже не для кого не секрет, что виртуальная реальность набирает популярность.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далеко не все знают, что виртуальные технологии могут использоваться не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только для игр, но и как пример, в медицине. Врачи ежедневно ставят эксперименты,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апример по поиску лекарства, а почему бы им не погрузиться в виртуальную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еальность и не поискать лекарство там. Или ставить другие эксперименты  не в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Реальной жизни, а в другом, виртуальном мире. Так же находясь в виртуальном мире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ожно почувствовать себя счастливым, играя в игру где ты например ездишь на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втомобиле своей мечты и из-за эффекта погружения чувствуешь, что это происходит в реальности.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6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irtualrealityreporter.com/wp-content/uploads/2018/02/%E8%9E%A2%E5%B9%95%E5%BF%AB%E7%85%A7-2018-02-16-%E4%B8%8A%E5%8D%889.49.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8441"/>
            <a:ext cx="5183642" cy="339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arratex.com/wp-content/uploads/2018/10/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8" y="3499790"/>
            <a:ext cx="9089892" cy="335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87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3" y="404664"/>
            <a:ext cx="82809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Особенности профессии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Главная задача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дизайнера VR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создать виртуальный мир во всех подробностях. Например, где и в какой период времени пролетит птица, откуда выедет машина, куда пойдет человек, когда и с какой силой подует ураган.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Дизайнер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VR также должен разбираться в возможности реализации задачи, поставленной заказчиком, затратах на её создание, предлагать свои собственные варианты.  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Плюсы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минусы профессии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Плюсы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Востребованность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Высокая оплата труда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Интересная творческая профессия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Минусы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Профессия новая, нет учебных заведений, обучающих конкретно этой профессии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Ненормированный рабочий день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6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studionetworksolutions.com/wp-content/uploads/2018/04/sns-bipolar-studio-vr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3248"/>
            <a:ext cx="4427985" cy="35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692696"/>
            <a:ext cx="88924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Дизайнера VR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Ввиду того, что профессия архитектора VR на сегодняшний день является новой, ни в одном вузе мира ей не обучают. Но есть студии и курсы, на которых можно получить базовые навыки по созданию виртуальной реальности. А также узнать о перспективах профессии и области её применения в экономике будущего.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Курсы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студии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Chingis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Владимира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Дегена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s://vrgeek.ru/app/uploads/2016/04/Ching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5" y="3135763"/>
            <a:ext cx="3500463" cy="372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43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Виртуальный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мир расширяет границы и захватывает новые направления</a:t>
            </a:r>
            <a:r>
              <a:rPr lang="ru-RU" sz="2000" dirty="0" smtClean="0"/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изайнер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864" y="1600200"/>
            <a:ext cx="7268272" cy="4708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752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Профессия дизайнера виртуальной среды еще практически не сформирована, поэтому на нее не учат ни в одном вузе мира.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изайнер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542" y="1600200"/>
            <a:ext cx="7036916" cy="4708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038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Без сомнения,  профессия виртуального дизайнера-это профессия будущего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дизайн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2201"/>
            <a:ext cx="8229600" cy="462452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6" name="Содержимое 5" descr="дизайн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2201"/>
            <a:ext cx="8229600" cy="462452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</TotalTime>
  <Words>279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Виртуальный мир расширяет границы и захватывает новые направления.</vt:lpstr>
      <vt:lpstr>Профессия дизайнера виртуальной среды еще практически не сформирована, поэтому на нее не учат ни в одном вузе мира.</vt:lpstr>
      <vt:lpstr>Без сомнения,  профессия виртуального дизайнера-это профессия будущего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SchoolPC</cp:lastModifiedBy>
  <cp:revision>7</cp:revision>
  <dcterms:created xsi:type="dcterms:W3CDTF">2019-03-29T16:30:59Z</dcterms:created>
  <dcterms:modified xsi:type="dcterms:W3CDTF">2019-04-01T13:31:47Z</dcterms:modified>
</cp:coreProperties>
</file>