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63" r:id="rId6"/>
    <p:sldId id="264" r:id="rId7"/>
    <p:sldId id="265" r:id="rId8"/>
    <p:sldId id="259" r:id="rId9"/>
    <p:sldId id="260" r:id="rId10"/>
    <p:sldId id="266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4C24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2000" b="1" dirty="0">
                <a:latin typeface="Corbel"/>
              </a:rPr>
              <a:t>МУНИЦИПАЛЬНОЕ </a:t>
            </a:r>
            <a:r>
              <a:rPr lang="ru-RU" sz="2000" b="1" dirty="0" smtClean="0">
                <a:latin typeface="Corbel"/>
              </a:rPr>
              <a:t> </a:t>
            </a:r>
            <a:r>
              <a:rPr lang="en-US" sz="2000" b="1" dirty="0" smtClean="0">
                <a:latin typeface="Corbel"/>
              </a:rPr>
              <a:t>БЮДЖЕТНОЕ</a:t>
            </a:r>
            <a:r>
              <a:rPr lang="ru-RU" sz="2000" b="1" dirty="0" smtClean="0">
                <a:latin typeface="Corbel"/>
              </a:rPr>
              <a:t> </a:t>
            </a:r>
            <a:r>
              <a:rPr lang="en-US" sz="2000" b="1" dirty="0" smtClean="0">
                <a:latin typeface="Corbel"/>
              </a:rPr>
              <a:t> </a:t>
            </a:r>
            <a:r>
              <a:rPr lang="en-US" sz="2000" b="1" dirty="0">
                <a:latin typeface="Corbel"/>
              </a:rPr>
              <a:t>ОБЩЕОБРАЗОВАТЕЛЬНОЕ </a:t>
            </a:r>
            <a:r>
              <a:rPr lang="ru-RU" sz="2000" b="1" dirty="0" smtClean="0">
                <a:latin typeface="Corbel"/>
              </a:rPr>
              <a:t> </a:t>
            </a:r>
            <a:r>
              <a:rPr lang="en-US" sz="2000" b="1" dirty="0" smtClean="0">
                <a:latin typeface="Corbel"/>
              </a:rPr>
              <a:t>УЧРЕЖДЕНИЕ</a:t>
            </a:r>
            <a:r>
              <a:rPr lang="ru-RU" sz="2000" b="1" dirty="0" smtClean="0">
                <a:latin typeface="Corbel"/>
              </a:rPr>
              <a:t> </a:t>
            </a:r>
            <a:r>
              <a:rPr lang="en-US" sz="2000" b="1" dirty="0" smtClean="0">
                <a:latin typeface="Corbel"/>
              </a:rPr>
              <a:t> </a:t>
            </a:r>
            <a:r>
              <a:rPr lang="ru-RU" sz="2000" b="1" dirty="0" smtClean="0">
                <a:latin typeface="Corbel"/>
              </a:rPr>
              <a:t> </a:t>
            </a:r>
            <a:r>
              <a:rPr lang="en-US" sz="2000" b="1" dirty="0" smtClean="0">
                <a:latin typeface="Corbel"/>
              </a:rPr>
              <a:t>“</a:t>
            </a:r>
            <a:r>
              <a:rPr lang="en-US" sz="2000" b="1" dirty="0">
                <a:latin typeface="Corbel"/>
              </a:rPr>
              <a:t>СРЕДНЯЯ </a:t>
            </a:r>
            <a:r>
              <a:rPr lang="ru-RU" sz="2000" b="1" dirty="0" smtClean="0">
                <a:latin typeface="Corbel"/>
              </a:rPr>
              <a:t> </a:t>
            </a:r>
            <a:r>
              <a:rPr lang="en-US" sz="2000" b="1" dirty="0" smtClean="0">
                <a:latin typeface="Corbel"/>
              </a:rPr>
              <a:t>ШКОЛА</a:t>
            </a:r>
            <a:r>
              <a:rPr lang="ru-RU" sz="2000" b="1" dirty="0" smtClean="0">
                <a:latin typeface="Corbel"/>
              </a:rPr>
              <a:t>  </a:t>
            </a:r>
            <a:r>
              <a:rPr lang="en-US" sz="2000" b="1" dirty="0" smtClean="0">
                <a:latin typeface="Corbel"/>
              </a:rPr>
              <a:t> </a:t>
            </a:r>
            <a:r>
              <a:rPr lang="en-US" sz="2000" b="1" dirty="0">
                <a:latin typeface="Corbel"/>
              </a:rPr>
              <a:t>№ </a:t>
            </a:r>
            <a:r>
              <a:rPr lang="en-US" sz="2000" b="1" dirty="0" smtClean="0">
                <a:latin typeface="Corbel"/>
              </a:rPr>
              <a:t>45</a:t>
            </a:r>
            <a:r>
              <a:rPr lang="ru-RU" sz="2000" b="1" dirty="0" smtClean="0">
                <a:latin typeface="Corbel"/>
              </a:rPr>
              <a:t>  </a:t>
            </a:r>
            <a:r>
              <a:rPr lang="en-US" sz="2000" b="1" dirty="0" smtClean="0">
                <a:latin typeface="Corbel"/>
              </a:rPr>
              <a:t> С</a:t>
            </a:r>
            <a:r>
              <a:rPr lang="ru-RU" sz="2000" b="1" dirty="0" smtClean="0">
                <a:latin typeface="Corbel"/>
              </a:rPr>
              <a:t>  </a:t>
            </a:r>
            <a:r>
              <a:rPr lang="en-US" sz="2000" b="1" dirty="0" smtClean="0">
                <a:latin typeface="Corbel"/>
              </a:rPr>
              <a:t> УГЛУБЛЕННЫМ</a:t>
            </a:r>
            <a:r>
              <a:rPr lang="ru-RU" sz="2000" b="1" dirty="0" smtClean="0">
                <a:latin typeface="Corbel"/>
              </a:rPr>
              <a:t> </a:t>
            </a:r>
            <a:r>
              <a:rPr lang="en-US" sz="2000" b="1" dirty="0" smtClean="0">
                <a:latin typeface="Corbel"/>
              </a:rPr>
              <a:t> </a:t>
            </a:r>
            <a:r>
              <a:rPr lang="en-US" sz="2000" b="1" dirty="0">
                <a:latin typeface="Corbel"/>
              </a:rPr>
              <a:t>ИЗУЧЕНИЕМ </a:t>
            </a:r>
            <a:r>
              <a:rPr lang="ru-RU" sz="2000" b="1" dirty="0" smtClean="0">
                <a:latin typeface="Corbel"/>
              </a:rPr>
              <a:t> </a:t>
            </a:r>
            <a:r>
              <a:rPr lang="en-US" sz="2000" b="1" dirty="0" smtClean="0">
                <a:latin typeface="Corbel"/>
              </a:rPr>
              <a:t>ПРЕДМЕТОВ </a:t>
            </a:r>
            <a:r>
              <a:rPr lang="ru-RU" sz="2000" b="1" dirty="0" smtClean="0">
                <a:latin typeface="Corbel"/>
              </a:rPr>
              <a:t> </a:t>
            </a:r>
            <a:r>
              <a:rPr lang="en-US" sz="2000" b="1" dirty="0" smtClean="0">
                <a:latin typeface="Corbel"/>
              </a:rPr>
              <a:t>ЕСТЕСТВЕННОНАУЧНОЙ </a:t>
            </a:r>
            <a:r>
              <a:rPr lang="en-US" sz="2000" b="1" dirty="0">
                <a:latin typeface="Corbel"/>
              </a:rPr>
              <a:t>НАПРАВЛЕННОСТИ”</a:t>
            </a:r>
            <a:endParaRPr sz="2000"/>
          </a:p>
        </p:txBody>
      </p:sp>
      <p:sp>
        <p:nvSpPr>
          <p:cNvPr id="5" name="TextShape 3"/>
          <p:cNvSpPr txBox="1"/>
          <p:nvPr/>
        </p:nvSpPr>
        <p:spPr>
          <a:xfrm>
            <a:off x="838200" y="2133600"/>
            <a:ext cx="7772040" cy="14695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D6ECFF"/>
                </a:solidFill>
                <a:latin typeface="Consolas"/>
              </a:rPr>
              <a:t>ПРОФЕССИЯ - КАСКАДЕР</a:t>
            </a:r>
            <a:endParaRPr/>
          </a:p>
        </p:txBody>
      </p:sp>
      <p:sp>
        <p:nvSpPr>
          <p:cNvPr id="6" name="TextShape 2"/>
          <p:cNvSpPr txBox="1"/>
          <p:nvPr/>
        </p:nvSpPr>
        <p:spPr>
          <a:xfrm>
            <a:off x="533400" y="3657600"/>
            <a:ext cx="8445240" cy="29226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n-US" sz="3000" dirty="0">
                <a:latin typeface="Corbel"/>
              </a:rPr>
              <a:t>Выполнил ученик 5А класса</a:t>
            </a:r>
            <a:endParaRPr/>
          </a:p>
          <a:p>
            <a:pPr algn="ctr">
              <a:buSzPct val="45000"/>
            </a:pPr>
            <a:r>
              <a:rPr lang="en-US" sz="3000" dirty="0">
                <a:latin typeface="Corbel"/>
              </a:rPr>
              <a:t>Соловьев Ярослав Станиславович</a:t>
            </a:r>
            <a:endParaRPr/>
          </a:p>
          <a:p>
            <a:pPr algn="ctr"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</a:pPr>
            <a:r>
              <a:rPr lang="en-US" sz="3000" dirty="0">
                <a:latin typeface="Corbel"/>
              </a:rPr>
              <a:t>Руководитель: учитель физики </a:t>
            </a:r>
            <a:endParaRPr/>
          </a:p>
          <a:p>
            <a:pPr algn="ctr">
              <a:buSzPct val="45000"/>
            </a:pPr>
            <a:r>
              <a:rPr lang="en-US" sz="3000" dirty="0">
                <a:latin typeface="Corbel"/>
              </a:rPr>
              <a:t>Жирнова Светлана Владимировна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Отрицательные стороны профессии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95400"/>
            <a:ext cx="6553200" cy="34742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u="sng" dirty="0" smtClean="0"/>
              <a:t>А теперь несколько минусов: </a:t>
            </a:r>
          </a:p>
          <a:p>
            <a:r>
              <a:rPr lang="ru-RU" dirty="0" smtClean="0"/>
              <a:t>Это занятие очень опасно для жизни и здоровья каскадера;</a:t>
            </a:r>
          </a:p>
          <a:p>
            <a:r>
              <a:rPr lang="ru-RU" dirty="0" smtClean="0"/>
              <a:t> Работа непостоянная, а только когда идут </a:t>
            </a:r>
            <a:r>
              <a:rPr lang="ru-RU" dirty="0" err="1" smtClean="0"/>
              <a:t>сьемки</a:t>
            </a:r>
            <a:r>
              <a:rPr lang="ru-RU" dirty="0" smtClean="0"/>
              <a:t> фильмов; Возможно надолго остаться без дела.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ndianajones4_2008_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4114800"/>
            <a:ext cx="4301067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ichelle-yeoh-beau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838200"/>
            <a:ext cx="1821268" cy="28357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914400"/>
          </a:xfrm>
        </p:spPr>
        <p:txBody>
          <a:bodyPr/>
          <a:lstStyle/>
          <a:p>
            <a:r>
              <a:rPr lang="ru-RU" dirty="0" smtClean="0"/>
              <a:t>Самые известные каскадеры</a:t>
            </a:r>
            <a:endParaRPr lang="ru-RU" dirty="0"/>
          </a:p>
        </p:txBody>
      </p:sp>
      <p:pic>
        <p:nvPicPr>
          <p:cNvPr id="4" name="Содержимое 3" descr="104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914400"/>
            <a:ext cx="2590800" cy="1729359"/>
          </a:xfrm>
        </p:spPr>
      </p:pic>
      <p:sp>
        <p:nvSpPr>
          <p:cNvPr id="7" name="TextBox 6"/>
          <p:cNvSpPr txBox="1"/>
          <p:nvPr/>
        </p:nvSpPr>
        <p:spPr>
          <a:xfrm>
            <a:off x="3352800" y="36576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Мишель </a:t>
            </a:r>
            <a:r>
              <a:rPr lang="ru-RU" sz="2000" b="1" dirty="0" err="1" smtClean="0"/>
              <a:t>Йео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Самая известная девушка каскадер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8956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Александр Иншаков</a:t>
            </a:r>
            <a:endParaRPr lang="ru-RU" sz="2000" dirty="0" smtClean="0"/>
          </a:p>
          <a:p>
            <a:pPr algn="ctr"/>
            <a:r>
              <a:rPr lang="ru-RU" sz="2000" dirty="0" smtClean="0"/>
              <a:t> Президент ассоциации каскадеров России </a:t>
            </a:r>
            <a:endParaRPr lang="ru-RU" sz="2000" dirty="0"/>
          </a:p>
        </p:txBody>
      </p:sp>
      <p:pic>
        <p:nvPicPr>
          <p:cNvPr id="9" name="Рисунок 8" descr="jackie chan 07.04.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267200"/>
            <a:ext cx="2286000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50292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Джеки Чан </a:t>
            </a:r>
          </a:p>
          <a:p>
            <a:pPr algn="ctr"/>
            <a:r>
              <a:rPr lang="ru-RU" sz="2000" dirty="0" smtClean="0"/>
              <a:t>Виртуозный трюкач и легенда мирового кинематографа</a:t>
            </a:r>
            <a:endParaRPr lang="ru-RU" sz="2000" dirty="0"/>
          </a:p>
        </p:txBody>
      </p:sp>
      <p:pic>
        <p:nvPicPr>
          <p:cNvPr id="11" name="Рисунок 10" descr="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838200"/>
            <a:ext cx="3600450" cy="2000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6400" y="28956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/>
              <a:t>РЕМИ ЖЮЛЬЕНН</a:t>
            </a:r>
          </a:p>
          <a:p>
            <a:pPr algn="ctr"/>
            <a:r>
              <a:rPr lang="ru-RU" sz="2000" dirty="0" smtClean="0"/>
              <a:t>Самый  известный французский каскадер и постановщик </a:t>
            </a:r>
            <a:r>
              <a:rPr lang="ru-RU" sz="2000" dirty="0" err="1" smtClean="0"/>
              <a:t>автотрюков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advTm="14445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ws_19022017_210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541741">
            <a:off x="809217" y="4793349"/>
            <a:ext cx="7772400" cy="12154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4C2425"/>
                </a:solidFill>
              </a:rPr>
              <a:t>Спасибо </a:t>
            </a:r>
            <a:r>
              <a:rPr lang="ru-RU" sz="4800" b="1" dirty="0" smtClean="0">
                <a:solidFill>
                  <a:srgbClr val="4C2425"/>
                </a:solidFill>
              </a:rPr>
              <a:t>за внимание</a:t>
            </a:r>
            <a:r>
              <a:rPr lang="ru-RU" sz="4800" b="1" dirty="0" smtClean="0">
                <a:solidFill>
                  <a:srgbClr val="4C2425"/>
                </a:solidFill>
              </a:rPr>
              <a:t>!</a:t>
            </a:r>
            <a:endParaRPr lang="ru-RU" sz="4800" b="1" dirty="0">
              <a:solidFill>
                <a:srgbClr val="4C2425"/>
              </a:solidFill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pPr algn="ctr"/>
            <a:r>
              <a:rPr lang="ru-RU" dirty="0" smtClean="0"/>
              <a:t>КАСКАДЕР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6400800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Существует такая важная профессия, без которой не было бы ни одного захватывающего кадра в полюбившихся нам остросюжетных фильмах.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 называется эта профессия 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/>
              <a:t>КАСКАДЕР</a:t>
            </a:r>
            <a:r>
              <a:rPr lang="ru-RU" sz="2400" dirty="0" smtClean="0">
                <a:solidFill>
                  <a:schemeClr val="tx1"/>
                </a:solidFill>
              </a:rPr>
              <a:t>!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00-27-330x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429000"/>
            <a:ext cx="4191000" cy="2463800"/>
          </a:xfrm>
          <a:prstGeom prst="rect">
            <a:avLst/>
          </a:prstGeom>
        </p:spPr>
      </p:pic>
    </p:spTree>
  </p:cSld>
  <p:clrMapOvr>
    <a:masterClrMapping/>
  </p:clrMapOvr>
  <p:transition advTm="10748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4bfe04e62f4339ef52aed41f4ec86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952458"/>
            <a:ext cx="3886200" cy="29055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такой </a:t>
            </a:r>
            <a:r>
              <a:rPr lang="ru-RU" dirty="0" smtClean="0"/>
              <a:t>каскадер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43000"/>
            <a:ext cx="7086600" cy="3810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 smtClean="0"/>
              <a:t>Каскадер – это профессия, связанная с повышенным риском, которую выполняет человек, прошедший специальное обучение (чаще всего мужчина), который выполняет сложные трюки для различных проектов. Выполняя сложные трюки, замещая главных героев фильмов, каскадер практически всегда остается в тени, а его имя мельком можно увидеть в быстро мелькающих тирах в </a:t>
            </a:r>
            <a:r>
              <a:rPr lang="ru-RU" sz="2800" dirty="0" smtClean="0"/>
              <a:t>конце фильма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1521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должен уметь каскадер?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0"/>
            <a:ext cx="3733800" cy="3886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С легкостью и профессионализмом выполнять трюки, которые связаны с риском и неподвластны неподготовленным актерам. </a:t>
            </a:r>
            <a:endParaRPr lang="ru-RU" dirty="0" smtClean="0"/>
          </a:p>
          <a:p>
            <a:pPr algn="just"/>
            <a:r>
              <a:rPr lang="ru-RU" dirty="0" smtClean="0"/>
              <a:t>Это </a:t>
            </a:r>
            <a:r>
              <a:rPr lang="ru-RU" dirty="0" smtClean="0"/>
              <a:t>могут быть прыжки с высоты, скачки на лошадях, хождение по канатам или бортам крыш высотных зданий; </a:t>
            </a:r>
          </a:p>
        </p:txBody>
      </p:sp>
      <p:pic>
        <p:nvPicPr>
          <p:cNvPr id="4" name="Рисунок 3" descr="f5773165614b375af9bf0be7f3216f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19200"/>
            <a:ext cx="3429000" cy="2382270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810000"/>
            <a:ext cx="4707466" cy="2647950"/>
          </a:xfrm>
          <a:prstGeom prst="rect">
            <a:avLst/>
          </a:prstGeom>
        </p:spPr>
      </p:pic>
    </p:spTree>
  </p:cSld>
  <p:clrMapOvr>
    <a:masterClrMapping/>
  </p:clrMapOvr>
  <p:transition advTm="14867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должен уметь каскадер?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Проводить рукопашные бои с сильным противником, выполняя сложные приемы, подвластные только профессионалам, занимающимся долгие годы боями; </a:t>
            </a:r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9986" y="3962400"/>
            <a:ext cx="3624014" cy="2039112"/>
          </a:xfrm>
          <a:prstGeom prst="rect">
            <a:avLst/>
          </a:prstGeom>
        </p:spPr>
      </p:pic>
      <p:pic>
        <p:nvPicPr>
          <p:cNvPr id="5" name="Рисунок 4" descr="1526305662-43275962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657600"/>
            <a:ext cx="36195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должен уметь каскадер?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Совершать ныряние на глубину, нахождение там долгое время без специального снаряжения; </a:t>
            </a:r>
          </a:p>
          <a:p>
            <a:endParaRPr lang="ru-RU" dirty="0"/>
          </a:p>
        </p:txBody>
      </p:sp>
      <p:pic>
        <p:nvPicPr>
          <p:cNvPr id="5" name="Рисунок 4" descr="2deb84eb4fe90cd2d3e9d3111dc93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77" y="3578719"/>
            <a:ext cx="3711388" cy="2628900"/>
          </a:xfrm>
          <a:prstGeom prst="round2DiagRect">
            <a:avLst>
              <a:gd name="adj1" fmla="val 2027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mako-mermaids-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776">
            <a:off x="649035" y="3730148"/>
            <a:ext cx="2590800" cy="1459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должен уметь каскадер?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4648200" cy="31551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Совершать трюки, связанные с автогонками. </a:t>
            </a:r>
          </a:p>
          <a:p>
            <a:pPr>
              <a:buNone/>
            </a:pPr>
            <a:r>
              <a:rPr lang="ru-RU" dirty="0" smtClean="0"/>
              <a:t>	Конечно</a:t>
            </a:r>
            <a:r>
              <a:rPr lang="ru-RU" dirty="0" smtClean="0"/>
              <a:t>, все это не подвластно уметь одному человеку. Каждый каскадер специализируется на одном или нескольких схожих трюках.</a:t>
            </a:r>
          </a:p>
          <a:p>
            <a:endParaRPr lang="ru-RU" dirty="0"/>
          </a:p>
        </p:txBody>
      </p:sp>
      <p:pic>
        <p:nvPicPr>
          <p:cNvPr id="4" name="Рисунок 3" descr="2fcef69b7672ab504c093bde14490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371600"/>
            <a:ext cx="3798343" cy="2618779"/>
          </a:xfrm>
          <a:prstGeom prst="rect">
            <a:avLst/>
          </a:prstGeom>
        </p:spPr>
      </p:pic>
      <p:pic>
        <p:nvPicPr>
          <p:cNvPr id="5" name="Рисунок 4" descr="11.01.13_Trailer1ShotPull_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191000"/>
            <a:ext cx="5852160" cy="24505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tuntma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6172200" cy="25697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9144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/>
                </a:solidFill>
              </a:rPr>
              <a:t>Как стать каскадером?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200400"/>
            <a:ext cx="8686800" cy="4343400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 smtClean="0"/>
              <a:t>Дорога к профессии «каскадер» достаточно сложна. Так как предъявляет к кандидату на должность высокие требования, к которым относятся:</a:t>
            </a:r>
          </a:p>
          <a:p>
            <a:r>
              <a:rPr lang="ru-RU" sz="3800" b="1" dirty="0" smtClean="0"/>
              <a:t> Отличное физическое здоровье;</a:t>
            </a:r>
          </a:p>
          <a:p>
            <a:r>
              <a:rPr lang="ru-RU" sz="3800" b="1" dirty="0" smtClean="0"/>
              <a:t> Необходимо быть смелым и не бояться риска; </a:t>
            </a:r>
          </a:p>
          <a:p>
            <a:r>
              <a:rPr lang="ru-RU" sz="3800" b="1" dirty="0" smtClean="0"/>
              <a:t>Быть ответственным и понимать, что здоровье и жизнь зависит от точного выполнения всех правил техники безопасности; </a:t>
            </a:r>
          </a:p>
          <a:p>
            <a:r>
              <a:rPr lang="ru-RU" sz="3800" b="1" dirty="0" smtClean="0"/>
              <a:t>Иметь отличную физическую форму, заниматься спортом; </a:t>
            </a:r>
          </a:p>
          <a:p>
            <a:r>
              <a:rPr lang="ru-RU" sz="3800" b="1" dirty="0" smtClean="0"/>
              <a:t>Быть целеустремленным, идти к результату.</a:t>
            </a:r>
          </a:p>
          <a:p>
            <a:pPr algn="just">
              <a:buNone/>
            </a:pPr>
            <a:r>
              <a:rPr lang="ru-RU" sz="3800" b="1" dirty="0" smtClean="0"/>
              <a:t> </a:t>
            </a:r>
            <a:r>
              <a:rPr lang="ru-RU" sz="3800" b="1" dirty="0" smtClean="0"/>
              <a:t>	Если </a:t>
            </a:r>
            <a:r>
              <a:rPr lang="ru-RU" sz="3800" b="1" dirty="0" smtClean="0"/>
              <a:t>все данные совпадают, то следующим этапом является поступление в цирковое училище на акробатическое мастерство. Здесь придется много трудиться, нарабатывать личные навыки. Далее следуют курсы актерского мастерства, кинопробы и дальнейшая карьера в роли </a:t>
            </a:r>
            <a:r>
              <a:rPr lang="ru-RU" sz="3800" b="1" dirty="0" smtClean="0"/>
              <a:t>каскадера.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482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ws_19022017_210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0" y="4241800"/>
            <a:ext cx="3695700" cy="2463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1088136"/>
          </a:xfrm>
        </p:spPr>
        <p:txBody>
          <a:bodyPr/>
          <a:lstStyle/>
          <a:p>
            <a:r>
              <a:rPr lang="ru-RU" sz="3200" dirty="0" smtClean="0"/>
              <a:t>Положительные стороны профессии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66800"/>
            <a:ext cx="5562600" cy="37028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 профессия относится к разряду творческих мальчишеских занятий; </a:t>
            </a:r>
          </a:p>
          <a:p>
            <a:r>
              <a:rPr lang="ru-RU" dirty="0" smtClean="0"/>
              <a:t>Постоянные новые проекты; </a:t>
            </a:r>
          </a:p>
          <a:p>
            <a:r>
              <a:rPr lang="ru-RU" dirty="0" smtClean="0"/>
              <a:t>Хороший  каскадер получает высокие гонорары; </a:t>
            </a:r>
          </a:p>
          <a:p>
            <a:r>
              <a:rPr lang="ru-RU" dirty="0" smtClean="0"/>
              <a:t>Можно стать знаменитым;</a:t>
            </a:r>
          </a:p>
          <a:p>
            <a:r>
              <a:rPr lang="ru-RU" dirty="0" smtClean="0"/>
              <a:t> Возможны частые путешествия в составе съемочной группы; С помощью ведения </a:t>
            </a:r>
            <a:r>
              <a:rPr lang="ru-RU" dirty="0" err="1" smtClean="0"/>
              <a:t>блогов</a:t>
            </a:r>
            <a:r>
              <a:rPr lang="ru-RU" dirty="0" smtClean="0"/>
              <a:t> </a:t>
            </a:r>
            <a:r>
              <a:rPr lang="ru-RU" dirty="0" smtClean="0"/>
              <a:t>можно привлечь дополнительное внимание к себе. </a:t>
            </a:r>
          </a:p>
        </p:txBody>
      </p:sp>
    </p:spTree>
  </p:cSld>
  <p:clrMapOvr>
    <a:masterClrMapping/>
  </p:clrMapOvr>
  <p:transition advTm="15865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293</TotalTime>
  <Words>405</Words>
  <Application>Microsoft Office PowerPoint</Application>
  <PresentationFormat>Экран (4:3)</PresentationFormat>
  <Paragraphs>50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МУНИЦИПАЛЬНОЕ  БЮДЖЕТНОЕ  ОБЩЕОБРАЗОВАТЕЛЬНОЕ  УЧРЕЖДЕНИЕ   “СРЕДНЯЯ  ШКОЛА   № 45   С   УГЛУБЛЕННЫМ  ИЗУЧЕНИЕМ  ПРЕДМЕТОВ  ЕСТЕСТВЕННОНАУЧНОЙ НАПРАВЛЕННОСТИ”</vt:lpstr>
      <vt:lpstr>КАСКАДЕР</vt:lpstr>
      <vt:lpstr>Кто такой каскадер?</vt:lpstr>
      <vt:lpstr>Что должен уметь каскадер?</vt:lpstr>
      <vt:lpstr>Что должен уметь каскадер?</vt:lpstr>
      <vt:lpstr>Что должен уметь каскадер?</vt:lpstr>
      <vt:lpstr>Что должен уметь каскадер?</vt:lpstr>
      <vt:lpstr>Как стать каскадером?</vt:lpstr>
      <vt:lpstr>Положительные стороны профессии </vt:lpstr>
      <vt:lpstr>Отрицательные стороны профессии</vt:lpstr>
      <vt:lpstr>Самые известные каскадеры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КАСКАДЕР</dc:title>
  <dc:creator>Ирина</dc:creator>
  <cp:lastModifiedBy>Школа</cp:lastModifiedBy>
  <cp:revision>31</cp:revision>
  <dcterms:created xsi:type="dcterms:W3CDTF">2006-08-16T00:00:00Z</dcterms:created>
  <dcterms:modified xsi:type="dcterms:W3CDTF">2019-04-02T06:24:49Z</dcterms:modified>
</cp:coreProperties>
</file>