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443" r:id="rId3"/>
    <p:sldId id="444" r:id="rId4"/>
    <p:sldId id="259" r:id="rId5"/>
    <p:sldId id="445" r:id="rId6"/>
    <p:sldId id="447" r:id="rId7"/>
    <p:sldId id="451" r:id="rId8"/>
    <p:sldId id="452" r:id="rId9"/>
    <p:sldId id="446" r:id="rId10"/>
    <p:sldId id="448" r:id="rId11"/>
    <p:sldId id="449" r:id="rId12"/>
    <p:sldId id="450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8C2B0-A54E-417E-B090-BDC583DC0952}" type="doc">
      <dgm:prSet loTypeId="urn:microsoft.com/office/officeart/2005/8/layout/hierarchy1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591C0-8048-4AF6-8A1E-B40FFB0292D6}">
      <dgm:prSet custT="1"/>
      <dgm:spPr/>
      <dgm:t>
        <a:bodyPr/>
        <a:lstStyle/>
        <a:p>
          <a:r>
            <a:rPr lang="ru-RU" sz="1000" b="1" dirty="0" smtClean="0"/>
            <a:t>Заявление </a:t>
          </a:r>
          <a:r>
            <a:rPr lang="ru-RU" sz="1000" b="1" dirty="0" smtClean="0"/>
            <a:t>родителей на написание рейтинговых работ</a:t>
          </a:r>
          <a:endParaRPr lang="ru-RU" sz="1000" b="1" dirty="0"/>
        </a:p>
      </dgm:t>
    </dgm:pt>
    <dgm:pt modelId="{C1323799-5CCB-4952-976D-C454F28118DD}" type="parTrans" cxnId="{22DBD528-9F95-4872-9677-E532BF017DF3}">
      <dgm:prSet/>
      <dgm:spPr/>
      <dgm:t>
        <a:bodyPr/>
        <a:lstStyle/>
        <a:p>
          <a:endParaRPr lang="ru-RU"/>
        </a:p>
      </dgm:t>
    </dgm:pt>
    <dgm:pt modelId="{29289C87-B4D7-4174-8E9B-95BAA4C1D83A}" type="sibTrans" cxnId="{22DBD528-9F95-4872-9677-E532BF017DF3}">
      <dgm:prSet/>
      <dgm:spPr/>
      <dgm:t>
        <a:bodyPr/>
        <a:lstStyle/>
        <a:p>
          <a:endParaRPr lang="ru-RU"/>
        </a:p>
      </dgm:t>
    </dgm:pt>
    <dgm:pt modelId="{C003BEB1-2BB9-4846-AB6B-BDC097E448A2}">
      <dgm:prSet custT="1"/>
      <dgm:spPr/>
      <dgm:t>
        <a:bodyPr/>
        <a:lstStyle/>
        <a:p>
          <a:r>
            <a:rPr lang="ru-RU" sz="1200" b="1" dirty="0" smtClean="0"/>
            <a:t>Рейтинговые работы</a:t>
          </a:r>
          <a:endParaRPr lang="ru-RU" sz="1200" b="1" dirty="0"/>
        </a:p>
      </dgm:t>
    </dgm:pt>
    <dgm:pt modelId="{A151D4F9-841C-4C24-AA8C-FBDC50479B44}" type="parTrans" cxnId="{3B5876E4-A392-4B21-BEF5-C1E28543984E}">
      <dgm:prSet/>
      <dgm:spPr/>
      <dgm:t>
        <a:bodyPr/>
        <a:lstStyle/>
        <a:p>
          <a:endParaRPr lang="ru-RU"/>
        </a:p>
      </dgm:t>
    </dgm:pt>
    <dgm:pt modelId="{32556BAF-8EF8-46D6-B410-08B1436BFF27}" type="sibTrans" cxnId="{3B5876E4-A392-4B21-BEF5-C1E28543984E}">
      <dgm:prSet/>
      <dgm:spPr/>
      <dgm:t>
        <a:bodyPr/>
        <a:lstStyle/>
        <a:p>
          <a:endParaRPr lang="ru-RU"/>
        </a:p>
      </dgm:t>
    </dgm:pt>
    <dgm:pt modelId="{39D3D414-2B58-45EC-AFE9-42DE16AE49C5}">
      <dgm:prSet phldrT="[Текст]" custT="1"/>
      <dgm:spPr/>
      <dgm:t>
        <a:bodyPr/>
        <a:lstStyle/>
        <a:p>
          <a:r>
            <a:rPr lang="ru-RU" sz="1400" b="1" dirty="0" smtClean="0"/>
            <a:t>Результаты </a:t>
          </a:r>
          <a:r>
            <a:rPr lang="ru-RU" sz="1400" b="1" dirty="0" smtClean="0"/>
            <a:t>рейтинга </a:t>
          </a:r>
          <a:endParaRPr lang="ru-RU" sz="1400" b="1" dirty="0"/>
        </a:p>
      </dgm:t>
    </dgm:pt>
    <dgm:pt modelId="{D8BF0470-9A93-4C8B-9C80-24D6EE481EC1}" type="sibTrans" cxnId="{E43913BE-9EDD-4E98-87C8-C48A2F340637}">
      <dgm:prSet/>
      <dgm:spPr/>
      <dgm:t>
        <a:bodyPr/>
        <a:lstStyle/>
        <a:p>
          <a:endParaRPr lang="ru-RU"/>
        </a:p>
      </dgm:t>
    </dgm:pt>
    <dgm:pt modelId="{919A39D3-3E1F-49AA-B742-17B23D30AE79}" type="parTrans" cxnId="{E43913BE-9EDD-4E98-87C8-C48A2F340637}">
      <dgm:prSet/>
      <dgm:spPr/>
      <dgm:t>
        <a:bodyPr/>
        <a:lstStyle/>
        <a:p>
          <a:endParaRPr lang="ru-RU"/>
        </a:p>
      </dgm:t>
    </dgm:pt>
    <dgm:pt modelId="{8D1EACF4-86EB-458C-A1F4-4C5605E2C7A2}" type="pres">
      <dgm:prSet presAssocID="{E778C2B0-A54E-417E-B090-BDC583DC09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42E4D7-1B63-4A39-A4F7-9B8F109D911C}" type="pres">
      <dgm:prSet presAssocID="{37B591C0-8048-4AF6-8A1E-B40FFB0292D6}" presName="hierRoot1" presStyleCnt="0"/>
      <dgm:spPr/>
    </dgm:pt>
    <dgm:pt modelId="{ABAE061B-8E07-4178-980B-AE3B4298B855}" type="pres">
      <dgm:prSet presAssocID="{37B591C0-8048-4AF6-8A1E-B40FFB0292D6}" presName="composite" presStyleCnt="0"/>
      <dgm:spPr/>
    </dgm:pt>
    <dgm:pt modelId="{E3195FEC-4B18-48F5-B5B1-A25FBDA25ABC}" type="pres">
      <dgm:prSet presAssocID="{37B591C0-8048-4AF6-8A1E-B40FFB0292D6}" presName="background" presStyleLbl="node0" presStyleIdx="0" presStyleCnt="2"/>
      <dgm:spPr/>
    </dgm:pt>
    <dgm:pt modelId="{FF405F56-0005-453B-825D-5D5FD6F30F6A}" type="pres">
      <dgm:prSet presAssocID="{37B591C0-8048-4AF6-8A1E-B40FFB0292D6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EAAD33-506F-434B-BBBC-664CCF612A15}" type="pres">
      <dgm:prSet presAssocID="{37B591C0-8048-4AF6-8A1E-B40FFB0292D6}" presName="hierChild2" presStyleCnt="0"/>
      <dgm:spPr/>
    </dgm:pt>
    <dgm:pt modelId="{98E91388-AFC8-4C15-A069-FA260B4DCAE7}" type="pres">
      <dgm:prSet presAssocID="{C003BEB1-2BB9-4846-AB6B-BDC097E448A2}" presName="hierRoot1" presStyleCnt="0"/>
      <dgm:spPr/>
    </dgm:pt>
    <dgm:pt modelId="{3BC89D36-FE40-48D9-A6BB-B097F2C28130}" type="pres">
      <dgm:prSet presAssocID="{C003BEB1-2BB9-4846-AB6B-BDC097E448A2}" presName="composite" presStyleCnt="0"/>
      <dgm:spPr/>
    </dgm:pt>
    <dgm:pt modelId="{382479AC-ECDF-440F-9446-32670E0B2CCE}" type="pres">
      <dgm:prSet presAssocID="{C003BEB1-2BB9-4846-AB6B-BDC097E448A2}" presName="background" presStyleLbl="node0" presStyleIdx="1" presStyleCnt="2"/>
      <dgm:spPr/>
    </dgm:pt>
    <dgm:pt modelId="{C21167B8-C57A-42B3-B0FF-71E47B298824}" type="pres">
      <dgm:prSet presAssocID="{C003BEB1-2BB9-4846-AB6B-BDC097E448A2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24CF85-8479-4AD1-AAC0-4B67C70DED5A}" type="pres">
      <dgm:prSet presAssocID="{C003BEB1-2BB9-4846-AB6B-BDC097E448A2}" presName="hierChild2" presStyleCnt="0"/>
      <dgm:spPr/>
    </dgm:pt>
    <dgm:pt modelId="{D29BA95F-DCF5-4980-88F9-0E2404F2ABF5}" type="pres">
      <dgm:prSet presAssocID="{919A39D3-3E1F-49AA-B742-17B23D30AE79}" presName="Name10" presStyleLbl="parChTrans1D2" presStyleIdx="0" presStyleCnt="1"/>
      <dgm:spPr/>
      <dgm:t>
        <a:bodyPr/>
        <a:lstStyle/>
        <a:p>
          <a:endParaRPr lang="ru-RU"/>
        </a:p>
      </dgm:t>
    </dgm:pt>
    <dgm:pt modelId="{3CEE9160-F354-4255-A706-F184656463EF}" type="pres">
      <dgm:prSet presAssocID="{39D3D414-2B58-45EC-AFE9-42DE16AE49C5}" presName="hierRoot2" presStyleCnt="0"/>
      <dgm:spPr/>
    </dgm:pt>
    <dgm:pt modelId="{BB254E89-E0AA-442C-B1CA-E834F6E8EF78}" type="pres">
      <dgm:prSet presAssocID="{39D3D414-2B58-45EC-AFE9-42DE16AE49C5}" presName="composite2" presStyleCnt="0"/>
      <dgm:spPr/>
    </dgm:pt>
    <dgm:pt modelId="{FAB904EA-F46D-4F00-8773-1E5CDD7F5286}" type="pres">
      <dgm:prSet presAssocID="{39D3D414-2B58-45EC-AFE9-42DE16AE49C5}" presName="background2" presStyleLbl="node2" presStyleIdx="0" presStyleCnt="1"/>
      <dgm:spPr/>
    </dgm:pt>
    <dgm:pt modelId="{279FAE7C-F6A1-41EC-8F10-009D258385A4}" type="pres">
      <dgm:prSet presAssocID="{39D3D414-2B58-45EC-AFE9-42DE16AE49C5}" presName="text2" presStyleLbl="fgAcc2" presStyleIdx="0" presStyleCnt="1" custLinFactNeighborX="-86106" custLinFactNeighborY="2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17BA01-D54C-4E63-BB0E-50FEF353E2A6}" type="pres">
      <dgm:prSet presAssocID="{39D3D414-2B58-45EC-AFE9-42DE16AE49C5}" presName="hierChild3" presStyleCnt="0"/>
      <dgm:spPr/>
    </dgm:pt>
  </dgm:ptLst>
  <dgm:cxnLst>
    <dgm:cxn modelId="{3B5876E4-A392-4B21-BEF5-C1E28543984E}" srcId="{E778C2B0-A54E-417E-B090-BDC583DC0952}" destId="{C003BEB1-2BB9-4846-AB6B-BDC097E448A2}" srcOrd="1" destOrd="0" parTransId="{A151D4F9-841C-4C24-AA8C-FBDC50479B44}" sibTransId="{32556BAF-8EF8-46D6-B410-08B1436BFF27}"/>
    <dgm:cxn modelId="{A71D26BB-1337-475A-A3C9-9854FFE36EEE}" type="presOf" srcId="{39D3D414-2B58-45EC-AFE9-42DE16AE49C5}" destId="{279FAE7C-F6A1-41EC-8F10-009D258385A4}" srcOrd="0" destOrd="0" presId="urn:microsoft.com/office/officeart/2005/8/layout/hierarchy1"/>
    <dgm:cxn modelId="{A6CBC2E9-4B7F-4F76-A8A8-C16D92442D94}" type="presOf" srcId="{E778C2B0-A54E-417E-B090-BDC583DC0952}" destId="{8D1EACF4-86EB-458C-A1F4-4C5605E2C7A2}" srcOrd="0" destOrd="0" presId="urn:microsoft.com/office/officeart/2005/8/layout/hierarchy1"/>
    <dgm:cxn modelId="{3F2D5824-0692-40C1-9A67-2EA28F88AED8}" type="presOf" srcId="{919A39D3-3E1F-49AA-B742-17B23D30AE79}" destId="{D29BA95F-DCF5-4980-88F9-0E2404F2ABF5}" srcOrd="0" destOrd="0" presId="urn:microsoft.com/office/officeart/2005/8/layout/hierarchy1"/>
    <dgm:cxn modelId="{F9AE657A-48F1-460C-B5F2-5FE6B156B868}" type="presOf" srcId="{C003BEB1-2BB9-4846-AB6B-BDC097E448A2}" destId="{C21167B8-C57A-42B3-B0FF-71E47B298824}" srcOrd="0" destOrd="0" presId="urn:microsoft.com/office/officeart/2005/8/layout/hierarchy1"/>
    <dgm:cxn modelId="{E43913BE-9EDD-4E98-87C8-C48A2F340637}" srcId="{C003BEB1-2BB9-4846-AB6B-BDC097E448A2}" destId="{39D3D414-2B58-45EC-AFE9-42DE16AE49C5}" srcOrd="0" destOrd="0" parTransId="{919A39D3-3E1F-49AA-B742-17B23D30AE79}" sibTransId="{D8BF0470-9A93-4C8B-9C80-24D6EE481EC1}"/>
    <dgm:cxn modelId="{7B69D48E-3C28-45DB-968D-2CB54BF7A2B9}" type="presOf" srcId="{37B591C0-8048-4AF6-8A1E-B40FFB0292D6}" destId="{FF405F56-0005-453B-825D-5D5FD6F30F6A}" srcOrd="0" destOrd="0" presId="urn:microsoft.com/office/officeart/2005/8/layout/hierarchy1"/>
    <dgm:cxn modelId="{22DBD528-9F95-4872-9677-E532BF017DF3}" srcId="{E778C2B0-A54E-417E-B090-BDC583DC0952}" destId="{37B591C0-8048-4AF6-8A1E-B40FFB0292D6}" srcOrd="0" destOrd="0" parTransId="{C1323799-5CCB-4952-976D-C454F28118DD}" sibTransId="{29289C87-B4D7-4174-8E9B-95BAA4C1D83A}"/>
    <dgm:cxn modelId="{A13DD1B1-401F-4A93-86D5-85BEAAF3331C}" type="presParOf" srcId="{8D1EACF4-86EB-458C-A1F4-4C5605E2C7A2}" destId="{A942E4D7-1B63-4A39-A4F7-9B8F109D911C}" srcOrd="0" destOrd="0" presId="urn:microsoft.com/office/officeart/2005/8/layout/hierarchy1"/>
    <dgm:cxn modelId="{4E0BA9E0-4DA2-4883-9F5B-15B274A97B51}" type="presParOf" srcId="{A942E4D7-1B63-4A39-A4F7-9B8F109D911C}" destId="{ABAE061B-8E07-4178-980B-AE3B4298B855}" srcOrd="0" destOrd="0" presId="urn:microsoft.com/office/officeart/2005/8/layout/hierarchy1"/>
    <dgm:cxn modelId="{2F111CD8-84F6-4DE2-B1E4-984D2EE2ECF7}" type="presParOf" srcId="{ABAE061B-8E07-4178-980B-AE3B4298B855}" destId="{E3195FEC-4B18-48F5-B5B1-A25FBDA25ABC}" srcOrd="0" destOrd="0" presId="urn:microsoft.com/office/officeart/2005/8/layout/hierarchy1"/>
    <dgm:cxn modelId="{3B02FF50-9B01-453D-AA58-46A848D083FC}" type="presParOf" srcId="{ABAE061B-8E07-4178-980B-AE3B4298B855}" destId="{FF405F56-0005-453B-825D-5D5FD6F30F6A}" srcOrd="1" destOrd="0" presId="urn:microsoft.com/office/officeart/2005/8/layout/hierarchy1"/>
    <dgm:cxn modelId="{CD3DB3FE-EE38-499F-8881-22D4F6796E56}" type="presParOf" srcId="{A942E4D7-1B63-4A39-A4F7-9B8F109D911C}" destId="{89EAAD33-506F-434B-BBBC-664CCF612A15}" srcOrd="1" destOrd="0" presId="urn:microsoft.com/office/officeart/2005/8/layout/hierarchy1"/>
    <dgm:cxn modelId="{427FC23E-311F-4BE7-9D23-B259D1AC7B97}" type="presParOf" srcId="{8D1EACF4-86EB-458C-A1F4-4C5605E2C7A2}" destId="{98E91388-AFC8-4C15-A069-FA260B4DCAE7}" srcOrd="1" destOrd="0" presId="urn:microsoft.com/office/officeart/2005/8/layout/hierarchy1"/>
    <dgm:cxn modelId="{5B067164-87F8-43B0-A581-1929BF63334C}" type="presParOf" srcId="{98E91388-AFC8-4C15-A069-FA260B4DCAE7}" destId="{3BC89D36-FE40-48D9-A6BB-B097F2C28130}" srcOrd="0" destOrd="0" presId="urn:microsoft.com/office/officeart/2005/8/layout/hierarchy1"/>
    <dgm:cxn modelId="{9F513FFF-0638-4E65-ABB7-D9277D62DD02}" type="presParOf" srcId="{3BC89D36-FE40-48D9-A6BB-B097F2C28130}" destId="{382479AC-ECDF-440F-9446-32670E0B2CCE}" srcOrd="0" destOrd="0" presId="urn:microsoft.com/office/officeart/2005/8/layout/hierarchy1"/>
    <dgm:cxn modelId="{88375B53-F158-4306-805A-605B2E3AFA09}" type="presParOf" srcId="{3BC89D36-FE40-48D9-A6BB-B097F2C28130}" destId="{C21167B8-C57A-42B3-B0FF-71E47B298824}" srcOrd="1" destOrd="0" presId="urn:microsoft.com/office/officeart/2005/8/layout/hierarchy1"/>
    <dgm:cxn modelId="{CD38221E-2083-4C3B-A3B9-98F3D3C40AAA}" type="presParOf" srcId="{98E91388-AFC8-4C15-A069-FA260B4DCAE7}" destId="{0B24CF85-8479-4AD1-AAC0-4B67C70DED5A}" srcOrd="1" destOrd="0" presId="urn:microsoft.com/office/officeart/2005/8/layout/hierarchy1"/>
    <dgm:cxn modelId="{FDAB0580-1E2E-48CF-A304-F1C80FF1DD52}" type="presParOf" srcId="{0B24CF85-8479-4AD1-AAC0-4B67C70DED5A}" destId="{D29BA95F-DCF5-4980-88F9-0E2404F2ABF5}" srcOrd="0" destOrd="0" presId="urn:microsoft.com/office/officeart/2005/8/layout/hierarchy1"/>
    <dgm:cxn modelId="{AB6C0625-7E3E-4D2E-AEEB-A19D386B066E}" type="presParOf" srcId="{0B24CF85-8479-4AD1-AAC0-4B67C70DED5A}" destId="{3CEE9160-F354-4255-A706-F184656463EF}" srcOrd="1" destOrd="0" presId="urn:microsoft.com/office/officeart/2005/8/layout/hierarchy1"/>
    <dgm:cxn modelId="{C155CD8E-0F51-47FE-AA78-5C0BA91CFC42}" type="presParOf" srcId="{3CEE9160-F354-4255-A706-F184656463EF}" destId="{BB254E89-E0AA-442C-B1CA-E834F6E8EF78}" srcOrd="0" destOrd="0" presId="urn:microsoft.com/office/officeart/2005/8/layout/hierarchy1"/>
    <dgm:cxn modelId="{FD6D4A27-FE04-43E6-A28F-623FCDE6C86C}" type="presParOf" srcId="{BB254E89-E0AA-442C-B1CA-E834F6E8EF78}" destId="{FAB904EA-F46D-4F00-8773-1E5CDD7F5286}" srcOrd="0" destOrd="0" presId="urn:microsoft.com/office/officeart/2005/8/layout/hierarchy1"/>
    <dgm:cxn modelId="{5D6E61D6-5DB3-4633-B19B-FE67D8A45B4C}" type="presParOf" srcId="{BB254E89-E0AA-442C-B1CA-E834F6E8EF78}" destId="{279FAE7C-F6A1-41EC-8F10-009D258385A4}" srcOrd="1" destOrd="0" presId="urn:microsoft.com/office/officeart/2005/8/layout/hierarchy1"/>
    <dgm:cxn modelId="{D56CF5B4-A012-4953-B2C8-87B422007D89}" type="presParOf" srcId="{3CEE9160-F354-4255-A706-F184656463EF}" destId="{B417BA01-D54C-4E63-BB0E-50FEF353E2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8C2B0-A54E-417E-B090-BDC583DC0952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950D61-7512-4478-84ED-D17555E4B70F}">
      <dgm:prSet phldrT="[Текст]" custT="1"/>
      <dgm:spPr/>
      <dgm:t>
        <a:bodyPr/>
        <a:lstStyle/>
        <a:p>
          <a:r>
            <a:rPr lang="ru-RU" altLang="ru-RU" sz="1200" dirty="0" smtClean="0"/>
            <a:t>Оценки по профильным предметам не ниже «4»</a:t>
          </a:r>
          <a:endParaRPr lang="ru-RU" sz="1200" b="1" dirty="0"/>
        </a:p>
      </dgm:t>
    </dgm:pt>
    <dgm:pt modelId="{6FCCFDAA-C835-4CFF-8265-A381137C0256}" type="parTrans" cxnId="{632E19AE-CAC2-45FA-A8FD-884366CBEBDC}">
      <dgm:prSet/>
      <dgm:spPr/>
      <dgm:t>
        <a:bodyPr/>
        <a:lstStyle/>
        <a:p>
          <a:endParaRPr lang="ru-RU"/>
        </a:p>
      </dgm:t>
    </dgm:pt>
    <dgm:pt modelId="{B2A87D13-DA85-4555-9EDF-1CD0E83EDE80}" type="sibTrans" cxnId="{632E19AE-CAC2-45FA-A8FD-884366CBEBDC}">
      <dgm:prSet/>
      <dgm:spPr/>
      <dgm:t>
        <a:bodyPr/>
        <a:lstStyle/>
        <a:p>
          <a:endParaRPr lang="ru-RU"/>
        </a:p>
      </dgm:t>
    </dgm:pt>
    <dgm:pt modelId="{C7A68CF3-46BE-4796-B631-62EA43926638}">
      <dgm:prSet/>
      <dgm:spPr/>
      <dgm:t>
        <a:bodyPr/>
        <a:lstStyle/>
        <a:p>
          <a:r>
            <a:rPr lang="ru-RU" altLang="ru-RU" dirty="0" smtClean="0"/>
            <a:t>Средний балл аттестата (не ниже 4 баллов)</a:t>
          </a:r>
          <a:endParaRPr lang="ru-RU" altLang="ru-RU" dirty="0"/>
        </a:p>
      </dgm:t>
    </dgm:pt>
    <dgm:pt modelId="{FE40F7DC-7E97-48A9-8283-9C88610F3CD9}" type="parTrans" cxnId="{B9C1B65B-41E2-4DDF-B776-26928C1A6F61}">
      <dgm:prSet/>
      <dgm:spPr/>
      <dgm:t>
        <a:bodyPr/>
        <a:lstStyle/>
        <a:p>
          <a:endParaRPr lang="ru-RU"/>
        </a:p>
      </dgm:t>
    </dgm:pt>
    <dgm:pt modelId="{76AAA777-5DDB-4BC1-B665-276226875D0B}" type="sibTrans" cxnId="{B9C1B65B-41E2-4DDF-B776-26928C1A6F61}">
      <dgm:prSet/>
      <dgm:spPr/>
      <dgm:t>
        <a:bodyPr/>
        <a:lstStyle/>
        <a:p>
          <a:endParaRPr lang="ru-RU"/>
        </a:p>
      </dgm:t>
    </dgm:pt>
    <dgm:pt modelId="{09F054AC-FE12-4011-861C-0BBE00FE92D2}">
      <dgm:prSet/>
      <dgm:spPr/>
      <dgm:t>
        <a:bodyPr/>
        <a:lstStyle/>
        <a:p>
          <a:r>
            <a:rPr lang="ru-RU" altLang="ru-RU" dirty="0" smtClean="0"/>
            <a:t>Портфолио учебных достижений учащегося</a:t>
          </a:r>
          <a:endParaRPr lang="ru-RU" dirty="0"/>
        </a:p>
      </dgm:t>
    </dgm:pt>
    <dgm:pt modelId="{5BD35AE4-7877-44CD-B659-0B649B7CDA7E}" type="parTrans" cxnId="{672BC011-E288-4336-B791-C61FD2773F78}">
      <dgm:prSet/>
      <dgm:spPr/>
      <dgm:t>
        <a:bodyPr/>
        <a:lstStyle/>
        <a:p>
          <a:endParaRPr lang="ru-RU"/>
        </a:p>
      </dgm:t>
    </dgm:pt>
    <dgm:pt modelId="{D2297824-9FE5-4497-8174-86F6320DF9EF}" type="sibTrans" cxnId="{672BC011-E288-4336-B791-C61FD2773F78}">
      <dgm:prSet/>
      <dgm:spPr/>
      <dgm:t>
        <a:bodyPr/>
        <a:lstStyle/>
        <a:p>
          <a:endParaRPr lang="ru-RU"/>
        </a:p>
      </dgm:t>
    </dgm:pt>
    <dgm:pt modelId="{7D7307CA-1C05-49CC-B7CA-050AB85A3D82}">
      <dgm:prSet/>
      <dgm:spPr/>
      <dgm:t>
        <a:bodyPr/>
        <a:lstStyle/>
        <a:p>
          <a:r>
            <a:rPr lang="ru-RU" altLang="ru-RU" dirty="0" smtClean="0"/>
            <a:t>Психолого-педагогические рекомендации</a:t>
          </a:r>
          <a:endParaRPr lang="ru-RU" altLang="ru-RU" dirty="0"/>
        </a:p>
      </dgm:t>
    </dgm:pt>
    <dgm:pt modelId="{28A35314-C673-4EFC-AB0E-608705482DD5}" type="parTrans" cxnId="{94E165E3-191D-42DC-B7A2-D95EC749636C}">
      <dgm:prSet/>
      <dgm:spPr/>
      <dgm:t>
        <a:bodyPr/>
        <a:lstStyle/>
        <a:p>
          <a:endParaRPr lang="ru-RU"/>
        </a:p>
      </dgm:t>
    </dgm:pt>
    <dgm:pt modelId="{2C657445-F110-4E9D-9319-B4EE52B98AE6}" type="sibTrans" cxnId="{94E165E3-191D-42DC-B7A2-D95EC749636C}">
      <dgm:prSet/>
      <dgm:spPr/>
      <dgm:t>
        <a:bodyPr/>
        <a:lstStyle/>
        <a:p>
          <a:endParaRPr lang="ru-RU"/>
        </a:p>
      </dgm:t>
    </dgm:pt>
    <dgm:pt modelId="{8D1EACF4-86EB-458C-A1F4-4C5605E2C7A2}" type="pres">
      <dgm:prSet presAssocID="{E778C2B0-A54E-417E-B090-BDC583DC09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D2BCB0-47EF-45C8-84D6-3B69E39E7629}" type="pres">
      <dgm:prSet presAssocID="{72950D61-7512-4478-84ED-D17555E4B70F}" presName="hierRoot1" presStyleCnt="0"/>
      <dgm:spPr/>
      <dgm:t>
        <a:bodyPr/>
        <a:lstStyle/>
        <a:p>
          <a:endParaRPr lang="ru-RU"/>
        </a:p>
      </dgm:t>
    </dgm:pt>
    <dgm:pt modelId="{CA391C7A-DF5C-4D26-A5CD-39FA9B68EEF2}" type="pres">
      <dgm:prSet presAssocID="{72950D61-7512-4478-84ED-D17555E4B70F}" presName="composite" presStyleCnt="0"/>
      <dgm:spPr/>
      <dgm:t>
        <a:bodyPr/>
        <a:lstStyle/>
        <a:p>
          <a:endParaRPr lang="ru-RU"/>
        </a:p>
      </dgm:t>
    </dgm:pt>
    <dgm:pt modelId="{80E5C8CE-EA23-49A1-94D7-02E116AA70F3}" type="pres">
      <dgm:prSet presAssocID="{72950D61-7512-4478-84ED-D17555E4B70F}" presName="background" presStyleLbl="node0" presStyleIdx="0" presStyleCnt="4"/>
      <dgm:spPr/>
      <dgm:t>
        <a:bodyPr/>
        <a:lstStyle/>
        <a:p>
          <a:endParaRPr lang="ru-RU"/>
        </a:p>
      </dgm:t>
    </dgm:pt>
    <dgm:pt modelId="{B7847EBF-4529-4A3B-ACF0-A99F0F305BA4}" type="pres">
      <dgm:prSet presAssocID="{72950D61-7512-4478-84ED-D17555E4B70F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67FAD9-6235-4934-922D-6AA9631EB41D}" type="pres">
      <dgm:prSet presAssocID="{72950D61-7512-4478-84ED-D17555E4B70F}" presName="hierChild2" presStyleCnt="0"/>
      <dgm:spPr/>
      <dgm:t>
        <a:bodyPr/>
        <a:lstStyle/>
        <a:p>
          <a:endParaRPr lang="ru-RU"/>
        </a:p>
      </dgm:t>
    </dgm:pt>
    <dgm:pt modelId="{8F7A5969-8BE4-4FA6-B7E3-2812D564AFF1}" type="pres">
      <dgm:prSet presAssocID="{C7A68CF3-46BE-4796-B631-62EA43926638}" presName="hierRoot1" presStyleCnt="0"/>
      <dgm:spPr/>
      <dgm:t>
        <a:bodyPr/>
        <a:lstStyle/>
        <a:p>
          <a:endParaRPr lang="ru-RU"/>
        </a:p>
      </dgm:t>
    </dgm:pt>
    <dgm:pt modelId="{9233F4F1-FAA6-49E3-8AC7-0D7EFC065014}" type="pres">
      <dgm:prSet presAssocID="{C7A68CF3-46BE-4796-B631-62EA43926638}" presName="composite" presStyleCnt="0"/>
      <dgm:spPr/>
      <dgm:t>
        <a:bodyPr/>
        <a:lstStyle/>
        <a:p>
          <a:endParaRPr lang="ru-RU"/>
        </a:p>
      </dgm:t>
    </dgm:pt>
    <dgm:pt modelId="{F4A430E4-0A85-4820-AF09-AF3934A23F7F}" type="pres">
      <dgm:prSet presAssocID="{C7A68CF3-46BE-4796-B631-62EA43926638}" presName="background" presStyleLbl="node0" presStyleIdx="1" presStyleCnt="4"/>
      <dgm:spPr/>
      <dgm:t>
        <a:bodyPr/>
        <a:lstStyle/>
        <a:p>
          <a:endParaRPr lang="ru-RU"/>
        </a:p>
      </dgm:t>
    </dgm:pt>
    <dgm:pt modelId="{656E463C-27BA-490A-B613-86AFAA70A433}" type="pres">
      <dgm:prSet presAssocID="{C7A68CF3-46BE-4796-B631-62EA43926638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32D67E-031E-43F4-8558-A3E699FECAEE}" type="pres">
      <dgm:prSet presAssocID="{C7A68CF3-46BE-4796-B631-62EA43926638}" presName="hierChild2" presStyleCnt="0"/>
      <dgm:spPr/>
      <dgm:t>
        <a:bodyPr/>
        <a:lstStyle/>
        <a:p>
          <a:endParaRPr lang="ru-RU"/>
        </a:p>
      </dgm:t>
    </dgm:pt>
    <dgm:pt modelId="{F5AE264A-0CCA-495F-86C0-C23A9F349247}" type="pres">
      <dgm:prSet presAssocID="{7D7307CA-1C05-49CC-B7CA-050AB85A3D82}" presName="hierRoot1" presStyleCnt="0"/>
      <dgm:spPr/>
      <dgm:t>
        <a:bodyPr/>
        <a:lstStyle/>
        <a:p>
          <a:endParaRPr lang="ru-RU"/>
        </a:p>
      </dgm:t>
    </dgm:pt>
    <dgm:pt modelId="{FD21A9FD-37DA-4FCD-B449-2B33BECEACDC}" type="pres">
      <dgm:prSet presAssocID="{7D7307CA-1C05-49CC-B7CA-050AB85A3D82}" presName="composite" presStyleCnt="0"/>
      <dgm:spPr/>
      <dgm:t>
        <a:bodyPr/>
        <a:lstStyle/>
        <a:p>
          <a:endParaRPr lang="ru-RU"/>
        </a:p>
      </dgm:t>
    </dgm:pt>
    <dgm:pt modelId="{088AE764-42AB-488A-BB61-AE3823A9AF13}" type="pres">
      <dgm:prSet presAssocID="{7D7307CA-1C05-49CC-B7CA-050AB85A3D82}" presName="background" presStyleLbl="node0" presStyleIdx="2" presStyleCnt="4"/>
      <dgm:spPr/>
      <dgm:t>
        <a:bodyPr/>
        <a:lstStyle/>
        <a:p>
          <a:endParaRPr lang="ru-RU"/>
        </a:p>
      </dgm:t>
    </dgm:pt>
    <dgm:pt modelId="{8ADBD7A1-482F-4B6F-8834-95C40C619125}" type="pres">
      <dgm:prSet presAssocID="{7D7307CA-1C05-49CC-B7CA-050AB85A3D82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3B4491-481D-4F20-83FE-2D0132C9871B}" type="pres">
      <dgm:prSet presAssocID="{7D7307CA-1C05-49CC-B7CA-050AB85A3D82}" presName="hierChild2" presStyleCnt="0"/>
      <dgm:spPr/>
      <dgm:t>
        <a:bodyPr/>
        <a:lstStyle/>
        <a:p>
          <a:endParaRPr lang="ru-RU"/>
        </a:p>
      </dgm:t>
    </dgm:pt>
    <dgm:pt modelId="{A0ADA13F-CD08-4F4C-A330-2FC2CB472E02}" type="pres">
      <dgm:prSet presAssocID="{09F054AC-FE12-4011-861C-0BBE00FE92D2}" presName="hierRoot1" presStyleCnt="0"/>
      <dgm:spPr/>
      <dgm:t>
        <a:bodyPr/>
        <a:lstStyle/>
        <a:p>
          <a:endParaRPr lang="ru-RU"/>
        </a:p>
      </dgm:t>
    </dgm:pt>
    <dgm:pt modelId="{BE6404BF-C242-4582-B02E-AD2664B6A989}" type="pres">
      <dgm:prSet presAssocID="{09F054AC-FE12-4011-861C-0BBE00FE92D2}" presName="composite" presStyleCnt="0"/>
      <dgm:spPr/>
      <dgm:t>
        <a:bodyPr/>
        <a:lstStyle/>
        <a:p>
          <a:endParaRPr lang="ru-RU"/>
        </a:p>
      </dgm:t>
    </dgm:pt>
    <dgm:pt modelId="{F8799132-2C0E-43AF-9618-00E060463D29}" type="pres">
      <dgm:prSet presAssocID="{09F054AC-FE12-4011-861C-0BBE00FE92D2}" presName="background" presStyleLbl="node0" presStyleIdx="3" presStyleCnt="4"/>
      <dgm:spPr/>
      <dgm:t>
        <a:bodyPr/>
        <a:lstStyle/>
        <a:p>
          <a:endParaRPr lang="ru-RU"/>
        </a:p>
      </dgm:t>
    </dgm:pt>
    <dgm:pt modelId="{C4A6A43F-8035-46F7-88AD-C0079BCD8F17}" type="pres">
      <dgm:prSet presAssocID="{09F054AC-FE12-4011-861C-0BBE00FE92D2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186688-D2AC-40A3-9F26-CB00C4B253C2}" type="pres">
      <dgm:prSet presAssocID="{09F054AC-FE12-4011-861C-0BBE00FE92D2}" presName="hierChild2" presStyleCnt="0"/>
      <dgm:spPr/>
      <dgm:t>
        <a:bodyPr/>
        <a:lstStyle/>
        <a:p>
          <a:endParaRPr lang="ru-RU"/>
        </a:p>
      </dgm:t>
    </dgm:pt>
  </dgm:ptLst>
  <dgm:cxnLst>
    <dgm:cxn modelId="{0A2FAC1B-D1ED-40E3-8CDC-7410147D689F}" type="presOf" srcId="{E778C2B0-A54E-417E-B090-BDC583DC0952}" destId="{8D1EACF4-86EB-458C-A1F4-4C5605E2C7A2}" srcOrd="0" destOrd="0" presId="urn:microsoft.com/office/officeart/2005/8/layout/hierarchy1"/>
    <dgm:cxn modelId="{B9C1B65B-41E2-4DDF-B776-26928C1A6F61}" srcId="{E778C2B0-A54E-417E-B090-BDC583DC0952}" destId="{C7A68CF3-46BE-4796-B631-62EA43926638}" srcOrd="1" destOrd="0" parTransId="{FE40F7DC-7E97-48A9-8283-9C88610F3CD9}" sibTransId="{76AAA777-5DDB-4BC1-B665-276226875D0B}"/>
    <dgm:cxn modelId="{819350E3-938B-4EA3-879F-564E2FEE449D}" type="presOf" srcId="{7D7307CA-1C05-49CC-B7CA-050AB85A3D82}" destId="{8ADBD7A1-482F-4B6F-8834-95C40C619125}" srcOrd="0" destOrd="0" presId="urn:microsoft.com/office/officeart/2005/8/layout/hierarchy1"/>
    <dgm:cxn modelId="{672BC011-E288-4336-B791-C61FD2773F78}" srcId="{E778C2B0-A54E-417E-B090-BDC583DC0952}" destId="{09F054AC-FE12-4011-861C-0BBE00FE92D2}" srcOrd="3" destOrd="0" parTransId="{5BD35AE4-7877-44CD-B659-0B649B7CDA7E}" sibTransId="{D2297824-9FE5-4497-8174-86F6320DF9EF}"/>
    <dgm:cxn modelId="{5B841C67-090C-4878-8451-670E73C0AEEF}" type="presOf" srcId="{C7A68CF3-46BE-4796-B631-62EA43926638}" destId="{656E463C-27BA-490A-B613-86AFAA70A433}" srcOrd="0" destOrd="0" presId="urn:microsoft.com/office/officeart/2005/8/layout/hierarchy1"/>
    <dgm:cxn modelId="{632E19AE-CAC2-45FA-A8FD-884366CBEBDC}" srcId="{E778C2B0-A54E-417E-B090-BDC583DC0952}" destId="{72950D61-7512-4478-84ED-D17555E4B70F}" srcOrd="0" destOrd="0" parTransId="{6FCCFDAA-C835-4CFF-8265-A381137C0256}" sibTransId="{B2A87D13-DA85-4555-9EDF-1CD0E83EDE80}"/>
    <dgm:cxn modelId="{C64ED15F-0BC4-41C5-916D-29D8426FD90D}" type="presOf" srcId="{72950D61-7512-4478-84ED-D17555E4B70F}" destId="{B7847EBF-4529-4A3B-ACF0-A99F0F305BA4}" srcOrd="0" destOrd="0" presId="urn:microsoft.com/office/officeart/2005/8/layout/hierarchy1"/>
    <dgm:cxn modelId="{94E165E3-191D-42DC-B7A2-D95EC749636C}" srcId="{E778C2B0-A54E-417E-B090-BDC583DC0952}" destId="{7D7307CA-1C05-49CC-B7CA-050AB85A3D82}" srcOrd="2" destOrd="0" parTransId="{28A35314-C673-4EFC-AB0E-608705482DD5}" sibTransId="{2C657445-F110-4E9D-9319-B4EE52B98AE6}"/>
    <dgm:cxn modelId="{AD19A6EF-E606-4E33-AB04-A9F5CA8884EE}" type="presOf" srcId="{09F054AC-FE12-4011-861C-0BBE00FE92D2}" destId="{C4A6A43F-8035-46F7-88AD-C0079BCD8F17}" srcOrd="0" destOrd="0" presId="urn:microsoft.com/office/officeart/2005/8/layout/hierarchy1"/>
    <dgm:cxn modelId="{A5B3CB09-3D4E-4EFE-8136-BDD35DF3DC85}" type="presParOf" srcId="{8D1EACF4-86EB-458C-A1F4-4C5605E2C7A2}" destId="{CBD2BCB0-47EF-45C8-84D6-3B69E39E7629}" srcOrd="0" destOrd="0" presId="urn:microsoft.com/office/officeart/2005/8/layout/hierarchy1"/>
    <dgm:cxn modelId="{F2ECC6EE-F5B3-4A5B-A7FD-C02765D40245}" type="presParOf" srcId="{CBD2BCB0-47EF-45C8-84D6-3B69E39E7629}" destId="{CA391C7A-DF5C-4D26-A5CD-39FA9B68EEF2}" srcOrd="0" destOrd="0" presId="urn:microsoft.com/office/officeart/2005/8/layout/hierarchy1"/>
    <dgm:cxn modelId="{413B060A-42BE-4A0B-8515-39FED74994E7}" type="presParOf" srcId="{CA391C7A-DF5C-4D26-A5CD-39FA9B68EEF2}" destId="{80E5C8CE-EA23-49A1-94D7-02E116AA70F3}" srcOrd="0" destOrd="0" presId="urn:microsoft.com/office/officeart/2005/8/layout/hierarchy1"/>
    <dgm:cxn modelId="{0485FA2F-590D-4B15-96D6-A8EEC24664F9}" type="presParOf" srcId="{CA391C7A-DF5C-4D26-A5CD-39FA9B68EEF2}" destId="{B7847EBF-4529-4A3B-ACF0-A99F0F305BA4}" srcOrd="1" destOrd="0" presId="urn:microsoft.com/office/officeart/2005/8/layout/hierarchy1"/>
    <dgm:cxn modelId="{FF3FD823-463B-48AB-B1FF-3BA7239E30A7}" type="presParOf" srcId="{CBD2BCB0-47EF-45C8-84D6-3B69E39E7629}" destId="{4667FAD9-6235-4934-922D-6AA9631EB41D}" srcOrd="1" destOrd="0" presId="urn:microsoft.com/office/officeart/2005/8/layout/hierarchy1"/>
    <dgm:cxn modelId="{091BFCF1-2999-4025-97E9-A3AB0F597451}" type="presParOf" srcId="{8D1EACF4-86EB-458C-A1F4-4C5605E2C7A2}" destId="{8F7A5969-8BE4-4FA6-B7E3-2812D564AFF1}" srcOrd="1" destOrd="0" presId="urn:microsoft.com/office/officeart/2005/8/layout/hierarchy1"/>
    <dgm:cxn modelId="{33054FA7-0021-493B-BBEE-8163344CD213}" type="presParOf" srcId="{8F7A5969-8BE4-4FA6-B7E3-2812D564AFF1}" destId="{9233F4F1-FAA6-49E3-8AC7-0D7EFC065014}" srcOrd="0" destOrd="0" presId="urn:microsoft.com/office/officeart/2005/8/layout/hierarchy1"/>
    <dgm:cxn modelId="{77215AEC-DA6B-4D83-8B0F-FE56BAB5BAB6}" type="presParOf" srcId="{9233F4F1-FAA6-49E3-8AC7-0D7EFC065014}" destId="{F4A430E4-0A85-4820-AF09-AF3934A23F7F}" srcOrd="0" destOrd="0" presId="urn:microsoft.com/office/officeart/2005/8/layout/hierarchy1"/>
    <dgm:cxn modelId="{7A07B3BE-CF04-47A9-AE30-B26C4EDFBFC0}" type="presParOf" srcId="{9233F4F1-FAA6-49E3-8AC7-0D7EFC065014}" destId="{656E463C-27BA-490A-B613-86AFAA70A433}" srcOrd="1" destOrd="0" presId="urn:microsoft.com/office/officeart/2005/8/layout/hierarchy1"/>
    <dgm:cxn modelId="{2DD5AB6B-4685-4C56-9C04-998B33364A78}" type="presParOf" srcId="{8F7A5969-8BE4-4FA6-B7E3-2812D564AFF1}" destId="{9832D67E-031E-43F4-8558-A3E699FECAEE}" srcOrd="1" destOrd="0" presId="urn:microsoft.com/office/officeart/2005/8/layout/hierarchy1"/>
    <dgm:cxn modelId="{928159E5-7E84-4D19-8AA9-734C47B3E30F}" type="presParOf" srcId="{8D1EACF4-86EB-458C-A1F4-4C5605E2C7A2}" destId="{F5AE264A-0CCA-495F-86C0-C23A9F349247}" srcOrd="2" destOrd="0" presId="urn:microsoft.com/office/officeart/2005/8/layout/hierarchy1"/>
    <dgm:cxn modelId="{51B0C06F-2CAA-46AC-9447-135FFBD516F4}" type="presParOf" srcId="{F5AE264A-0CCA-495F-86C0-C23A9F349247}" destId="{FD21A9FD-37DA-4FCD-B449-2B33BECEACDC}" srcOrd="0" destOrd="0" presId="urn:microsoft.com/office/officeart/2005/8/layout/hierarchy1"/>
    <dgm:cxn modelId="{DA5CBFF8-3D12-4C54-9A61-43D6E2D6E363}" type="presParOf" srcId="{FD21A9FD-37DA-4FCD-B449-2B33BECEACDC}" destId="{088AE764-42AB-488A-BB61-AE3823A9AF13}" srcOrd="0" destOrd="0" presId="urn:microsoft.com/office/officeart/2005/8/layout/hierarchy1"/>
    <dgm:cxn modelId="{4C12D849-379B-4613-A3DD-8AE12FF4CBA7}" type="presParOf" srcId="{FD21A9FD-37DA-4FCD-B449-2B33BECEACDC}" destId="{8ADBD7A1-482F-4B6F-8834-95C40C619125}" srcOrd="1" destOrd="0" presId="urn:microsoft.com/office/officeart/2005/8/layout/hierarchy1"/>
    <dgm:cxn modelId="{DB5D220F-18F4-4D0E-9409-38114AC775A4}" type="presParOf" srcId="{F5AE264A-0CCA-495F-86C0-C23A9F349247}" destId="{DD3B4491-481D-4F20-83FE-2D0132C9871B}" srcOrd="1" destOrd="0" presId="urn:microsoft.com/office/officeart/2005/8/layout/hierarchy1"/>
    <dgm:cxn modelId="{53CF0ACF-4A12-477C-BC27-03BB90DFF185}" type="presParOf" srcId="{8D1EACF4-86EB-458C-A1F4-4C5605E2C7A2}" destId="{A0ADA13F-CD08-4F4C-A330-2FC2CB472E02}" srcOrd="3" destOrd="0" presId="urn:microsoft.com/office/officeart/2005/8/layout/hierarchy1"/>
    <dgm:cxn modelId="{CBB44EEF-B73D-46E6-81CE-443D6F5A4D65}" type="presParOf" srcId="{A0ADA13F-CD08-4F4C-A330-2FC2CB472E02}" destId="{BE6404BF-C242-4582-B02E-AD2664B6A989}" srcOrd="0" destOrd="0" presId="urn:microsoft.com/office/officeart/2005/8/layout/hierarchy1"/>
    <dgm:cxn modelId="{84CECB9E-740A-4E37-BB26-089B4B773CC3}" type="presParOf" srcId="{BE6404BF-C242-4582-B02E-AD2664B6A989}" destId="{F8799132-2C0E-43AF-9618-00E060463D29}" srcOrd="0" destOrd="0" presId="urn:microsoft.com/office/officeart/2005/8/layout/hierarchy1"/>
    <dgm:cxn modelId="{1FD29060-4028-49DB-BABC-3D0312CFEAE4}" type="presParOf" srcId="{BE6404BF-C242-4582-B02E-AD2664B6A989}" destId="{C4A6A43F-8035-46F7-88AD-C0079BCD8F17}" srcOrd="1" destOrd="0" presId="urn:microsoft.com/office/officeart/2005/8/layout/hierarchy1"/>
    <dgm:cxn modelId="{207D8C3A-48BF-46A2-AE1D-0F0CBDA7EBD7}" type="presParOf" srcId="{A0ADA13F-CD08-4F4C-A330-2FC2CB472E02}" destId="{1B186688-D2AC-40A3-9F26-CB00C4B253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78C2B0-A54E-417E-B090-BDC583DC0952}" type="doc">
      <dgm:prSet loTypeId="urn:microsoft.com/office/officeart/2005/8/layout/hierarchy1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1AFC982-76FE-4D29-B634-FB4A24D631EE}">
      <dgm:prSet phldrT="[Текст]" custT="1"/>
      <dgm:spPr/>
      <dgm:t>
        <a:bodyPr/>
        <a:lstStyle/>
        <a:p>
          <a:r>
            <a:rPr lang="ru-RU" sz="1100" b="1" dirty="0" smtClean="0"/>
            <a:t>Заявление о поступлении в  профильный 10 класс</a:t>
          </a:r>
          <a:endParaRPr lang="ru-RU" sz="1100" b="1" dirty="0"/>
        </a:p>
      </dgm:t>
    </dgm:pt>
    <dgm:pt modelId="{032E7B67-B6B1-43C9-A0BB-9263A7A3C971}" type="parTrans" cxnId="{28A8498F-7F8C-4501-BB45-A322B1207C89}">
      <dgm:prSet/>
      <dgm:spPr/>
      <dgm:t>
        <a:bodyPr/>
        <a:lstStyle/>
        <a:p>
          <a:endParaRPr lang="ru-RU"/>
        </a:p>
      </dgm:t>
    </dgm:pt>
    <dgm:pt modelId="{E61CE7D5-2243-40F9-B59E-0F4DC5ADE876}" type="sibTrans" cxnId="{28A8498F-7F8C-4501-BB45-A322B1207C89}">
      <dgm:prSet/>
      <dgm:spPr/>
      <dgm:t>
        <a:bodyPr/>
        <a:lstStyle/>
        <a:p>
          <a:endParaRPr lang="ru-RU"/>
        </a:p>
      </dgm:t>
    </dgm:pt>
    <dgm:pt modelId="{7A0929BD-56E3-45ED-9038-4E786B37130B}">
      <dgm:prSet phldrT="[Текст]" custT="1"/>
      <dgm:spPr/>
      <dgm:t>
        <a:bodyPr/>
        <a:lstStyle/>
        <a:p>
          <a:r>
            <a:rPr lang="ru-RU" sz="1100" dirty="0" smtClean="0"/>
            <a:t> </a:t>
          </a:r>
          <a:r>
            <a:rPr lang="ru-RU" sz="1100" b="1" dirty="0" smtClean="0"/>
            <a:t>Без собеседования</a:t>
          </a:r>
          <a:endParaRPr lang="ru-RU" sz="1100" dirty="0"/>
        </a:p>
      </dgm:t>
    </dgm:pt>
    <dgm:pt modelId="{53308465-DA00-4A3E-B269-20FD4109C911}" type="sibTrans" cxnId="{901A4890-BF7D-4105-A474-93E2C541AEED}">
      <dgm:prSet/>
      <dgm:spPr/>
      <dgm:t>
        <a:bodyPr/>
        <a:lstStyle/>
        <a:p>
          <a:endParaRPr lang="ru-RU"/>
        </a:p>
      </dgm:t>
    </dgm:pt>
    <dgm:pt modelId="{F558B4EE-70E8-4D54-8FB6-2719CF02C69B}" type="parTrans" cxnId="{901A4890-BF7D-4105-A474-93E2C541AEED}">
      <dgm:prSet/>
      <dgm:spPr/>
      <dgm:t>
        <a:bodyPr/>
        <a:lstStyle/>
        <a:p>
          <a:endParaRPr lang="ru-RU"/>
        </a:p>
      </dgm:t>
    </dgm:pt>
    <dgm:pt modelId="{D035E56C-8B24-40CA-BC59-C3D124474373}">
      <dgm:prSet phldrT="[Текст]" custT="1"/>
      <dgm:spPr/>
      <dgm:t>
        <a:bodyPr/>
        <a:lstStyle/>
        <a:p>
          <a:r>
            <a:rPr lang="ru-RU" sz="1100" b="1" dirty="0" smtClean="0"/>
            <a:t> Собеседование</a:t>
          </a:r>
          <a:endParaRPr lang="ru-RU" sz="1100" b="1" dirty="0" smtClean="0"/>
        </a:p>
        <a:p>
          <a:r>
            <a:rPr lang="ru-RU" sz="1100" b="1" dirty="0" smtClean="0"/>
            <a:t>(конец июня)</a:t>
          </a:r>
          <a:endParaRPr lang="ru-RU" sz="1100" b="1" dirty="0"/>
        </a:p>
      </dgm:t>
    </dgm:pt>
    <dgm:pt modelId="{2EB055BE-01FF-4E76-AA37-ECBE8B2CC5FE}" type="parTrans" cxnId="{C7069F17-735C-4065-8C7B-5C54E07CDE3A}">
      <dgm:prSet/>
      <dgm:spPr/>
      <dgm:t>
        <a:bodyPr/>
        <a:lstStyle/>
        <a:p>
          <a:endParaRPr lang="ru-RU"/>
        </a:p>
      </dgm:t>
    </dgm:pt>
    <dgm:pt modelId="{B76DE698-E834-4621-B53E-5307F0D6F843}" type="sibTrans" cxnId="{C7069F17-735C-4065-8C7B-5C54E07CDE3A}">
      <dgm:prSet/>
      <dgm:spPr/>
      <dgm:t>
        <a:bodyPr/>
        <a:lstStyle/>
        <a:p>
          <a:endParaRPr lang="ru-RU"/>
        </a:p>
      </dgm:t>
    </dgm:pt>
    <dgm:pt modelId="{8D1EACF4-86EB-458C-A1F4-4C5605E2C7A2}" type="pres">
      <dgm:prSet presAssocID="{E778C2B0-A54E-417E-B090-BDC583DC09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AE6396-FE70-4173-BAD0-788ADCCE6EF2}" type="pres">
      <dgm:prSet presAssocID="{51AFC982-76FE-4D29-B634-FB4A24D631EE}" presName="hierRoot1" presStyleCnt="0"/>
      <dgm:spPr/>
    </dgm:pt>
    <dgm:pt modelId="{786E5575-D36D-449A-8CBF-B2D90CF8CE4E}" type="pres">
      <dgm:prSet presAssocID="{51AFC982-76FE-4D29-B634-FB4A24D631EE}" presName="composite" presStyleCnt="0"/>
      <dgm:spPr/>
    </dgm:pt>
    <dgm:pt modelId="{842FC172-F30E-4C17-B8FB-3ECA3CF954F1}" type="pres">
      <dgm:prSet presAssocID="{51AFC982-76FE-4D29-B634-FB4A24D631EE}" presName="background" presStyleLbl="node0" presStyleIdx="0" presStyleCnt="3"/>
      <dgm:spPr/>
      <dgm:t>
        <a:bodyPr/>
        <a:lstStyle/>
        <a:p>
          <a:endParaRPr lang="ru-RU"/>
        </a:p>
      </dgm:t>
    </dgm:pt>
    <dgm:pt modelId="{6FB222A0-3F07-4553-9EE4-4A3A6E8C2540}" type="pres">
      <dgm:prSet presAssocID="{51AFC982-76FE-4D29-B634-FB4A24D631EE}" presName="text" presStyleLbl="fgAcc0" presStyleIdx="0" presStyleCnt="3" custLinFactNeighborX="-32323" custLinFactNeighborY="-4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8CDF8A-F835-40D1-BF1D-4722381051D2}" type="pres">
      <dgm:prSet presAssocID="{51AFC982-76FE-4D29-B634-FB4A24D631EE}" presName="hierChild2" presStyleCnt="0"/>
      <dgm:spPr/>
    </dgm:pt>
    <dgm:pt modelId="{FD45F25D-5E36-41C2-A331-5C1E7CD34846}" type="pres">
      <dgm:prSet presAssocID="{D035E56C-8B24-40CA-BC59-C3D124474373}" presName="hierRoot1" presStyleCnt="0"/>
      <dgm:spPr/>
    </dgm:pt>
    <dgm:pt modelId="{3E2882A2-9286-4C1D-9AAF-D178763D5739}" type="pres">
      <dgm:prSet presAssocID="{D035E56C-8B24-40CA-BC59-C3D124474373}" presName="composite" presStyleCnt="0"/>
      <dgm:spPr/>
    </dgm:pt>
    <dgm:pt modelId="{D5FF0594-E8C0-48DC-AA7D-97CB08768D62}" type="pres">
      <dgm:prSet presAssocID="{D035E56C-8B24-40CA-BC59-C3D124474373}" presName="background" presStyleLbl="node0" presStyleIdx="1" presStyleCnt="3"/>
      <dgm:spPr/>
    </dgm:pt>
    <dgm:pt modelId="{658E8A4F-1874-4194-8403-CF11FBABC184}" type="pres">
      <dgm:prSet presAssocID="{D035E56C-8B24-40CA-BC59-C3D124474373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BCA037-8325-4F29-AA41-EE1284594F77}" type="pres">
      <dgm:prSet presAssocID="{D035E56C-8B24-40CA-BC59-C3D124474373}" presName="hierChild2" presStyleCnt="0"/>
      <dgm:spPr/>
    </dgm:pt>
    <dgm:pt modelId="{647BD098-53BD-4955-BEE4-BFD3242A2631}" type="pres">
      <dgm:prSet presAssocID="{7A0929BD-56E3-45ED-9038-4E786B37130B}" presName="hierRoot1" presStyleCnt="0"/>
      <dgm:spPr/>
    </dgm:pt>
    <dgm:pt modelId="{41208F04-6181-4053-B9B4-2C09E14094BF}" type="pres">
      <dgm:prSet presAssocID="{7A0929BD-56E3-45ED-9038-4E786B37130B}" presName="composite" presStyleCnt="0"/>
      <dgm:spPr/>
    </dgm:pt>
    <dgm:pt modelId="{6361B402-DB18-4F3E-9517-C0153EBC35F7}" type="pres">
      <dgm:prSet presAssocID="{7A0929BD-56E3-45ED-9038-4E786B37130B}" presName="background" presStyleLbl="node0" presStyleIdx="2" presStyleCnt="3"/>
      <dgm:spPr/>
    </dgm:pt>
    <dgm:pt modelId="{85A339A0-B167-470F-90FD-557C6987BA5A}" type="pres">
      <dgm:prSet presAssocID="{7A0929BD-56E3-45ED-9038-4E786B37130B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6449A3-0645-438B-9430-7C3B2963F11B}" type="pres">
      <dgm:prSet presAssocID="{7A0929BD-56E3-45ED-9038-4E786B37130B}" presName="hierChild2" presStyleCnt="0"/>
      <dgm:spPr/>
    </dgm:pt>
  </dgm:ptLst>
  <dgm:cxnLst>
    <dgm:cxn modelId="{28A8498F-7F8C-4501-BB45-A322B1207C89}" srcId="{E778C2B0-A54E-417E-B090-BDC583DC0952}" destId="{51AFC982-76FE-4D29-B634-FB4A24D631EE}" srcOrd="0" destOrd="0" parTransId="{032E7B67-B6B1-43C9-A0BB-9263A7A3C971}" sibTransId="{E61CE7D5-2243-40F9-B59E-0F4DC5ADE876}"/>
    <dgm:cxn modelId="{42148FE1-6FE0-4D8C-9C22-27A5E9DEB2AF}" type="presOf" srcId="{D035E56C-8B24-40CA-BC59-C3D124474373}" destId="{658E8A4F-1874-4194-8403-CF11FBABC184}" srcOrd="0" destOrd="0" presId="urn:microsoft.com/office/officeart/2005/8/layout/hierarchy1"/>
    <dgm:cxn modelId="{8D762365-8264-424C-A00B-036133F09128}" type="presOf" srcId="{7A0929BD-56E3-45ED-9038-4E786B37130B}" destId="{85A339A0-B167-470F-90FD-557C6987BA5A}" srcOrd="0" destOrd="0" presId="urn:microsoft.com/office/officeart/2005/8/layout/hierarchy1"/>
    <dgm:cxn modelId="{83C5BB0F-AEB8-479A-901C-EEC0A3F24156}" type="presOf" srcId="{51AFC982-76FE-4D29-B634-FB4A24D631EE}" destId="{6FB222A0-3F07-4553-9EE4-4A3A6E8C2540}" srcOrd="0" destOrd="0" presId="urn:microsoft.com/office/officeart/2005/8/layout/hierarchy1"/>
    <dgm:cxn modelId="{901A4890-BF7D-4105-A474-93E2C541AEED}" srcId="{E778C2B0-A54E-417E-B090-BDC583DC0952}" destId="{7A0929BD-56E3-45ED-9038-4E786B37130B}" srcOrd="2" destOrd="0" parTransId="{F558B4EE-70E8-4D54-8FB6-2719CF02C69B}" sibTransId="{53308465-DA00-4A3E-B269-20FD4109C911}"/>
    <dgm:cxn modelId="{C7069F17-735C-4065-8C7B-5C54E07CDE3A}" srcId="{E778C2B0-A54E-417E-B090-BDC583DC0952}" destId="{D035E56C-8B24-40CA-BC59-C3D124474373}" srcOrd="1" destOrd="0" parTransId="{2EB055BE-01FF-4E76-AA37-ECBE8B2CC5FE}" sibTransId="{B76DE698-E834-4621-B53E-5307F0D6F843}"/>
    <dgm:cxn modelId="{3BB064D8-8C4C-45E4-A726-523D7355863E}" type="presOf" srcId="{E778C2B0-A54E-417E-B090-BDC583DC0952}" destId="{8D1EACF4-86EB-458C-A1F4-4C5605E2C7A2}" srcOrd="0" destOrd="0" presId="urn:microsoft.com/office/officeart/2005/8/layout/hierarchy1"/>
    <dgm:cxn modelId="{B2BA16D8-EE11-4A2E-A68C-C8A330297556}" type="presParOf" srcId="{8D1EACF4-86EB-458C-A1F4-4C5605E2C7A2}" destId="{F4AE6396-FE70-4173-BAD0-788ADCCE6EF2}" srcOrd="0" destOrd="0" presId="urn:microsoft.com/office/officeart/2005/8/layout/hierarchy1"/>
    <dgm:cxn modelId="{BDB9B881-1C2B-4AA1-8F94-41021EFFADC9}" type="presParOf" srcId="{F4AE6396-FE70-4173-BAD0-788ADCCE6EF2}" destId="{786E5575-D36D-449A-8CBF-B2D90CF8CE4E}" srcOrd="0" destOrd="0" presId="urn:microsoft.com/office/officeart/2005/8/layout/hierarchy1"/>
    <dgm:cxn modelId="{F808EC40-5B30-4C69-B915-830A96D28CAB}" type="presParOf" srcId="{786E5575-D36D-449A-8CBF-B2D90CF8CE4E}" destId="{842FC172-F30E-4C17-B8FB-3ECA3CF954F1}" srcOrd="0" destOrd="0" presId="urn:microsoft.com/office/officeart/2005/8/layout/hierarchy1"/>
    <dgm:cxn modelId="{C0F33CD3-6646-4A28-A4CF-7749EB18ADC4}" type="presParOf" srcId="{786E5575-D36D-449A-8CBF-B2D90CF8CE4E}" destId="{6FB222A0-3F07-4553-9EE4-4A3A6E8C2540}" srcOrd="1" destOrd="0" presId="urn:microsoft.com/office/officeart/2005/8/layout/hierarchy1"/>
    <dgm:cxn modelId="{2F920D30-7694-4833-B3FF-310ED2F5A723}" type="presParOf" srcId="{F4AE6396-FE70-4173-BAD0-788ADCCE6EF2}" destId="{DF8CDF8A-F835-40D1-BF1D-4722381051D2}" srcOrd="1" destOrd="0" presId="urn:microsoft.com/office/officeart/2005/8/layout/hierarchy1"/>
    <dgm:cxn modelId="{22BD28ED-03B5-4411-BC9D-E38EE4801CF0}" type="presParOf" srcId="{8D1EACF4-86EB-458C-A1F4-4C5605E2C7A2}" destId="{FD45F25D-5E36-41C2-A331-5C1E7CD34846}" srcOrd="1" destOrd="0" presId="urn:microsoft.com/office/officeart/2005/8/layout/hierarchy1"/>
    <dgm:cxn modelId="{0709CDD6-712D-4B5D-92E6-9B4F30FE04B5}" type="presParOf" srcId="{FD45F25D-5E36-41C2-A331-5C1E7CD34846}" destId="{3E2882A2-9286-4C1D-9AAF-D178763D5739}" srcOrd="0" destOrd="0" presId="urn:microsoft.com/office/officeart/2005/8/layout/hierarchy1"/>
    <dgm:cxn modelId="{AC8E334B-A738-4DB7-8592-A4AFA7BA522C}" type="presParOf" srcId="{3E2882A2-9286-4C1D-9AAF-D178763D5739}" destId="{D5FF0594-E8C0-48DC-AA7D-97CB08768D62}" srcOrd="0" destOrd="0" presId="urn:microsoft.com/office/officeart/2005/8/layout/hierarchy1"/>
    <dgm:cxn modelId="{146530BF-ACC2-4EC5-9A98-810DE95FCE7E}" type="presParOf" srcId="{3E2882A2-9286-4C1D-9AAF-D178763D5739}" destId="{658E8A4F-1874-4194-8403-CF11FBABC184}" srcOrd="1" destOrd="0" presId="urn:microsoft.com/office/officeart/2005/8/layout/hierarchy1"/>
    <dgm:cxn modelId="{2CF0BE2A-5658-4C15-9039-A0E72EF0098C}" type="presParOf" srcId="{FD45F25D-5E36-41C2-A331-5C1E7CD34846}" destId="{3CBCA037-8325-4F29-AA41-EE1284594F77}" srcOrd="1" destOrd="0" presId="urn:microsoft.com/office/officeart/2005/8/layout/hierarchy1"/>
    <dgm:cxn modelId="{D3EF1BFC-F4C2-4CF4-8CAF-53F9FC9C60F7}" type="presParOf" srcId="{8D1EACF4-86EB-458C-A1F4-4C5605E2C7A2}" destId="{647BD098-53BD-4955-BEE4-BFD3242A2631}" srcOrd="2" destOrd="0" presId="urn:microsoft.com/office/officeart/2005/8/layout/hierarchy1"/>
    <dgm:cxn modelId="{DA4966B4-10EB-495D-AC16-041401B7F512}" type="presParOf" srcId="{647BD098-53BD-4955-BEE4-BFD3242A2631}" destId="{41208F04-6181-4053-B9B4-2C09E14094BF}" srcOrd="0" destOrd="0" presId="urn:microsoft.com/office/officeart/2005/8/layout/hierarchy1"/>
    <dgm:cxn modelId="{DE42B404-DE3F-43FC-9670-7389918451F7}" type="presParOf" srcId="{41208F04-6181-4053-B9B4-2C09E14094BF}" destId="{6361B402-DB18-4F3E-9517-C0153EBC35F7}" srcOrd="0" destOrd="0" presId="urn:microsoft.com/office/officeart/2005/8/layout/hierarchy1"/>
    <dgm:cxn modelId="{8F680E5E-02A7-45D9-AA1D-BE65C31EEF67}" type="presParOf" srcId="{41208F04-6181-4053-B9B4-2C09E14094BF}" destId="{85A339A0-B167-470F-90FD-557C6987BA5A}" srcOrd="1" destOrd="0" presId="urn:microsoft.com/office/officeart/2005/8/layout/hierarchy1"/>
    <dgm:cxn modelId="{619DAA87-A0FC-4477-85D8-E75B4C186B11}" type="presParOf" srcId="{647BD098-53BD-4955-BEE4-BFD3242A2631}" destId="{096449A3-0645-438B-9430-7C3B2963F1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78C2B0-A54E-417E-B090-BDC583DC0952}" type="doc">
      <dgm:prSet loTypeId="urn:microsoft.com/office/officeart/2005/8/layout/hierarchy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1AFC982-76FE-4D29-B634-FB4A24D631EE}">
      <dgm:prSet phldrT="[Текст]" custT="1"/>
      <dgm:spPr/>
      <dgm:t>
        <a:bodyPr/>
        <a:lstStyle/>
        <a:p>
          <a:r>
            <a:rPr lang="ru-RU" sz="2800" b="1" dirty="0" smtClean="0"/>
            <a:t>10 класс</a:t>
          </a:r>
          <a:endParaRPr lang="ru-RU" sz="2800" b="1" dirty="0"/>
        </a:p>
      </dgm:t>
    </dgm:pt>
    <dgm:pt modelId="{032E7B67-B6B1-43C9-A0BB-9263A7A3C971}" type="parTrans" cxnId="{28A8498F-7F8C-4501-BB45-A322B1207C89}">
      <dgm:prSet/>
      <dgm:spPr/>
      <dgm:t>
        <a:bodyPr/>
        <a:lstStyle/>
        <a:p>
          <a:endParaRPr lang="ru-RU"/>
        </a:p>
      </dgm:t>
    </dgm:pt>
    <dgm:pt modelId="{E61CE7D5-2243-40F9-B59E-0F4DC5ADE876}" type="sibTrans" cxnId="{28A8498F-7F8C-4501-BB45-A322B1207C89}">
      <dgm:prSet/>
      <dgm:spPr/>
      <dgm:t>
        <a:bodyPr/>
        <a:lstStyle/>
        <a:p>
          <a:endParaRPr lang="ru-RU"/>
        </a:p>
      </dgm:t>
    </dgm:pt>
    <dgm:pt modelId="{8D1EACF4-86EB-458C-A1F4-4C5605E2C7A2}" type="pres">
      <dgm:prSet presAssocID="{E778C2B0-A54E-417E-B090-BDC583DC09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AE6396-FE70-4173-BAD0-788ADCCE6EF2}" type="pres">
      <dgm:prSet presAssocID="{51AFC982-76FE-4D29-B634-FB4A24D631EE}" presName="hierRoot1" presStyleCnt="0"/>
      <dgm:spPr/>
      <dgm:t>
        <a:bodyPr/>
        <a:lstStyle/>
        <a:p>
          <a:endParaRPr lang="ru-RU"/>
        </a:p>
      </dgm:t>
    </dgm:pt>
    <dgm:pt modelId="{786E5575-D36D-449A-8CBF-B2D90CF8CE4E}" type="pres">
      <dgm:prSet presAssocID="{51AFC982-76FE-4D29-B634-FB4A24D631EE}" presName="composite" presStyleCnt="0"/>
      <dgm:spPr/>
      <dgm:t>
        <a:bodyPr/>
        <a:lstStyle/>
        <a:p>
          <a:endParaRPr lang="ru-RU"/>
        </a:p>
      </dgm:t>
    </dgm:pt>
    <dgm:pt modelId="{842FC172-F30E-4C17-B8FB-3ECA3CF954F1}" type="pres">
      <dgm:prSet presAssocID="{51AFC982-76FE-4D29-B634-FB4A24D631EE}" presName="background" presStyleLbl="node0" presStyleIdx="0" presStyleCnt="1"/>
      <dgm:spPr/>
      <dgm:t>
        <a:bodyPr/>
        <a:lstStyle/>
        <a:p>
          <a:endParaRPr lang="ru-RU"/>
        </a:p>
      </dgm:t>
    </dgm:pt>
    <dgm:pt modelId="{6FB222A0-3F07-4553-9EE4-4A3A6E8C2540}" type="pres">
      <dgm:prSet presAssocID="{51AFC982-76FE-4D29-B634-FB4A24D631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8CDF8A-F835-40D1-BF1D-4722381051D2}" type="pres">
      <dgm:prSet presAssocID="{51AFC982-76FE-4D29-B634-FB4A24D631EE}" presName="hierChild2" presStyleCnt="0"/>
      <dgm:spPr/>
      <dgm:t>
        <a:bodyPr/>
        <a:lstStyle/>
        <a:p>
          <a:endParaRPr lang="ru-RU"/>
        </a:p>
      </dgm:t>
    </dgm:pt>
  </dgm:ptLst>
  <dgm:cxnLst>
    <dgm:cxn modelId="{1319E22A-2E41-45EC-B881-5F455691EBCE}" type="presOf" srcId="{51AFC982-76FE-4D29-B634-FB4A24D631EE}" destId="{6FB222A0-3F07-4553-9EE4-4A3A6E8C2540}" srcOrd="0" destOrd="0" presId="urn:microsoft.com/office/officeart/2005/8/layout/hierarchy1"/>
    <dgm:cxn modelId="{1683FB4B-8C72-478C-A164-0E4B2FC632AE}" type="presOf" srcId="{E778C2B0-A54E-417E-B090-BDC583DC0952}" destId="{8D1EACF4-86EB-458C-A1F4-4C5605E2C7A2}" srcOrd="0" destOrd="0" presId="urn:microsoft.com/office/officeart/2005/8/layout/hierarchy1"/>
    <dgm:cxn modelId="{28A8498F-7F8C-4501-BB45-A322B1207C89}" srcId="{E778C2B0-A54E-417E-B090-BDC583DC0952}" destId="{51AFC982-76FE-4D29-B634-FB4A24D631EE}" srcOrd="0" destOrd="0" parTransId="{032E7B67-B6B1-43C9-A0BB-9263A7A3C971}" sibTransId="{E61CE7D5-2243-40F9-B59E-0F4DC5ADE876}"/>
    <dgm:cxn modelId="{DE44292E-692C-47A9-9CD8-54DCDC947350}" type="presParOf" srcId="{8D1EACF4-86EB-458C-A1F4-4C5605E2C7A2}" destId="{F4AE6396-FE70-4173-BAD0-788ADCCE6EF2}" srcOrd="0" destOrd="0" presId="urn:microsoft.com/office/officeart/2005/8/layout/hierarchy1"/>
    <dgm:cxn modelId="{31DBDE27-3C5A-4660-8A05-9D847E0386EA}" type="presParOf" srcId="{F4AE6396-FE70-4173-BAD0-788ADCCE6EF2}" destId="{786E5575-D36D-449A-8CBF-B2D90CF8CE4E}" srcOrd="0" destOrd="0" presId="urn:microsoft.com/office/officeart/2005/8/layout/hierarchy1"/>
    <dgm:cxn modelId="{0F5D4CBF-A223-401B-AC8F-8248465CBF48}" type="presParOf" srcId="{786E5575-D36D-449A-8CBF-B2D90CF8CE4E}" destId="{842FC172-F30E-4C17-B8FB-3ECA3CF954F1}" srcOrd="0" destOrd="0" presId="urn:microsoft.com/office/officeart/2005/8/layout/hierarchy1"/>
    <dgm:cxn modelId="{3CFD858F-B948-432F-B1A0-A7B6F022BFBF}" type="presParOf" srcId="{786E5575-D36D-449A-8CBF-B2D90CF8CE4E}" destId="{6FB222A0-3F07-4553-9EE4-4A3A6E8C2540}" srcOrd="1" destOrd="0" presId="urn:microsoft.com/office/officeart/2005/8/layout/hierarchy1"/>
    <dgm:cxn modelId="{877917C2-0EA2-447A-85DE-E062852B93B0}" type="presParOf" srcId="{F4AE6396-FE70-4173-BAD0-788ADCCE6EF2}" destId="{DF8CDF8A-F835-40D1-BF1D-4722381051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BA95F-DCF5-4980-88F9-0E2404F2ABF5}">
      <dsp:nvSpPr>
        <dsp:cNvPr id="0" name=""/>
        <dsp:cNvSpPr/>
      </dsp:nvSpPr>
      <dsp:spPr>
        <a:xfrm>
          <a:off x="1872370" y="823294"/>
          <a:ext cx="1115785" cy="377313"/>
        </a:xfrm>
        <a:custGeom>
          <a:avLst/>
          <a:gdLst/>
          <a:ahLst/>
          <a:cxnLst/>
          <a:rect l="0" t="0" r="0" b="0"/>
          <a:pathLst>
            <a:path>
              <a:moveTo>
                <a:pt x="1115785" y="0"/>
              </a:moveTo>
              <a:lnTo>
                <a:pt x="1115785" y="257269"/>
              </a:lnTo>
              <a:lnTo>
                <a:pt x="0" y="257269"/>
              </a:lnTo>
              <a:lnTo>
                <a:pt x="0" y="37731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95FEC-4B18-48F5-B5B1-A25FBDA25ABC}">
      <dsp:nvSpPr>
        <dsp:cNvPr id="0" name=""/>
        <dsp:cNvSpPr/>
      </dsp:nvSpPr>
      <dsp:spPr>
        <a:xfrm>
          <a:off x="756453" y="443"/>
          <a:ext cx="1295827" cy="8228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405F56-0005-453B-825D-5D5FD6F30F6A}">
      <dsp:nvSpPr>
        <dsp:cNvPr id="0" name=""/>
        <dsp:cNvSpPr/>
      </dsp:nvSpPr>
      <dsp:spPr>
        <a:xfrm>
          <a:off x="900434" y="137225"/>
          <a:ext cx="1295827" cy="822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Заявление </a:t>
          </a:r>
          <a:r>
            <a:rPr lang="ru-RU" sz="1000" b="1" kern="1200" dirty="0" smtClean="0"/>
            <a:t>родителей на написание рейтинговых работ</a:t>
          </a:r>
          <a:endParaRPr lang="ru-RU" sz="1000" b="1" kern="1200" dirty="0"/>
        </a:p>
      </dsp:txBody>
      <dsp:txXfrm>
        <a:off x="924534" y="161325"/>
        <a:ext cx="1247627" cy="774650"/>
      </dsp:txXfrm>
    </dsp:sp>
    <dsp:sp modelId="{382479AC-ECDF-440F-9446-32670E0B2CCE}">
      <dsp:nvSpPr>
        <dsp:cNvPr id="0" name=""/>
        <dsp:cNvSpPr/>
      </dsp:nvSpPr>
      <dsp:spPr>
        <a:xfrm>
          <a:off x="2340242" y="443"/>
          <a:ext cx="1295827" cy="8228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1167B8-C57A-42B3-B0FF-71E47B298824}">
      <dsp:nvSpPr>
        <dsp:cNvPr id="0" name=""/>
        <dsp:cNvSpPr/>
      </dsp:nvSpPr>
      <dsp:spPr>
        <a:xfrm>
          <a:off x="2484223" y="137225"/>
          <a:ext cx="1295827" cy="822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Рейтинговые работы</a:t>
          </a:r>
          <a:endParaRPr lang="ru-RU" sz="1200" b="1" kern="1200" dirty="0"/>
        </a:p>
      </dsp:txBody>
      <dsp:txXfrm>
        <a:off x="2508323" y="161325"/>
        <a:ext cx="1247627" cy="774650"/>
      </dsp:txXfrm>
    </dsp:sp>
    <dsp:sp modelId="{FAB904EA-F46D-4F00-8773-1E5CDD7F5286}">
      <dsp:nvSpPr>
        <dsp:cNvPr id="0" name=""/>
        <dsp:cNvSpPr/>
      </dsp:nvSpPr>
      <dsp:spPr>
        <a:xfrm>
          <a:off x="1224457" y="1200607"/>
          <a:ext cx="1295827" cy="82285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9FAE7C-F6A1-41EC-8F10-009D258385A4}">
      <dsp:nvSpPr>
        <dsp:cNvPr id="0" name=""/>
        <dsp:cNvSpPr/>
      </dsp:nvSpPr>
      <dsp:spPr>
        <a:xfrm>
          <a:off x="1368437" y="1337389"/>
          <a:ext cx="1295827" cy="822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Результаты </a:t>
          </a:r>
          <a:r>
            <a:rPr lang="ru-RU" sz="1400" b="1" kern="1200" dirty="0" smtClean="0"/>
            <a:t>рейтинга </a:t>
          </a:r>
          <a:endParaRPr lang="ru-RU" sz="1400" b="1" kern="1200" dirty="0"/>
        </a:p>
      </dsp:txBody>
      <dsp:txXfrm>
        <a:off x="1392537" y="1361489"/>
        <a:ext cx="1247627" cy="774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5C8CE-EA23-49A1-94D7-02E116AA70F3}">
      <dsp:nvSpPr>
        <dsp:cNvPr id="0" name=""/>
        <dsp:cNvSpPr/>
      </dsp:nvSpPr>
      <dsp:spPr>
        <a:xfrm>
          <a:off x="1856" y="913349"/>
          <a:ext cx="1325509" cy="841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7847EBF-4529-4A3B-ACF0-A99F0F305BA4}">
      <dsp:nvSpPr>
        <dsp:cNvPr id="0" name=""/>
        <dsp:cNvSpPr/>
      </dsp:nvSpPr>
      <dsp:spPr>
        <a:xfrm>
          <a:off x="149135" y="1053264"/>
          <a:ext cx="1325509" cy="84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Оценки по профильным предметам не ниже «4»</a:t>
          </a:r>
          <a:endParaRPr lang="ru-RU" sz="1200" b="1" kern="1200" dirty="0"/>
        </a:p>
      </dsp:txBody>
      <dsp:txXfrm>
        <a:off x="173787" y="1077916"/>
        <a:ext cx="1276205" cy="792394"/>
      </dsp:txXfrm>
    </dsp:sp>
    <dsp:sp modelId="{F4A430E4-0A85-4820-AF09-AF3934A23F7F}">
      <dsp:nvSpPr>
        <dsp:cNvPr id="0" name=""/>
        <dsp:cNvSpPr/>
      </dsp:nvSpPr>
      <dsp:spPr>
        <a:xfrm>
          <a:off x="1621923" y="913349"/>
          <a:ext cx="1325509" cy="841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6E463C-27BA-490A-B613-86AFAA70A433}">
      <dsp:nvSpPr>
        <dsp:cNvPr id="0" name=""/>
        <dsp:cNvSpPr/>
      </dsp:nvSpPr>
      <dsp:spPr>
        <a:xfrm>
          <a:off x="1769202" y="1053264"/>
          <a:ext cx="1325509" cy="84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Средний балл аттестата (не ниже 4 баллов)</a:t>
          </a:r>
          <a:endParaRPr lang="ru-RU" altLang="ru-RU" sz="1200" kern="1200" dirty="0"/>
        </a:p>
      </dsp:txBody>
      <dsp:txXfrm>
        <a:off x="1793854" y="1077916"/>
        <a:ext cx="1276205" cy="792394"/>
      </dsp:txXfrm>
    </dsp:sp>
    <dsp:sp modelId="{088AE764-42AB-488A-BB61-AE3823A9AF13}">
      <dsp:nvSpPr>
        <dsp:cNvPr id="0" name=""/>
        <dsp:cNvSpPr/>
      </dsp:nvSpPr>
      <dsp:spPr>
        <a:xfrm>
          <a:off x="3241991" y="913349"/>
          <a:ext cx="1325509" cy="841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DBD7A1-482F-4B6F-8834-95C40C619125}">
      <dsp:nvSpPr>
        <dsp:cNvPr id="0" name=""/>
        <dsp:cNvSpPr/>
      </dsp:nvSpPr>
      <dsp:spPr>
        <a:xfrm>
          <a:off x="3389270" y="1053264"/>
          <a:ext cx="1325509" cy="84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Психолого-педагогические рекомендации</a:t>
          </a:r>
          <a:endParaRPr lang="ru-RU" altLang="ru-RU" sz="1200" kern="1200" dirty="0"/>
        </a:p>
      </dsp:txBody>
      <dsp:txXfrm>
        <a:off x="3413922" y="1077916"/>
        <a:ext cx="1276205" cy="792394"/>
      </dsp:txXfrm>
    </dsp:sp>
    <dsp:sp modelId="{F8799132-2C0E-43AF-9618-00E060463D29}">
      <dsp:nvSpPr>
        <dsp:cNvPr id="0" name=""/>
        <dsp:cNvSpPr/>
      </dsp:nvSpPr>
      <dsp:spPr>
        <a:xfrm>
          <a:off x="4862058" y="913349"/>
          <a:ext cx="1325509" cy="841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A6A43F-8035-46F7-88AD-C0079BCD8F17}">
      <dsp:nvSpPr>
        <dsp:cNvPr id="0" name=""/>
        <dsp:cNvSpPr/>
      </dsp:nvSpPr>
      <dsp:spPr>
        <a:xfrm>
          <a:off x="5009337" y="1053264"/>
          <a:ext cx="1325509" cy="84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Портфолио учебных достижений учащегося</a:t>
          </a:r>
          <a:endParaRPr lang="ru-RU" sz="1200" kern="1200" dirty="0"/>
        </a:p>
      </dsp:txBody>
      <dsp:txXfrm>
        <a:off x="5033989" y="1077916"/>
        <a:ext cx="1276205" cy="792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FC172-F30E-4C17-B8FB-3ECA3CF954F1}">
      <dsp:nvSpPr>
        <dsp:cNvPr id="0" name=""/>
        <dsp:cNvSpPr/>
      </dsp:nvSpPr>
      <dsp:spPr>
        <a:xfrm>
          <a:off x="-148516" y="727234"/>
          <a:ext cx="1336648" cy="8487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B222A0-3F07-4553-9EE4-4A3A6E8C2540}">
      <dsp:nvSpPr>
        <dsp:cNvPr id="0" name=""/>
        <dsp:cNvSpPr/>
      </dsp:nvSpPr>
      <dsp:spPr>
        <a:xfrm>
          <a:off x="0" y="868325"/>
          <a:ext cx="1336648" cy="848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Заявление о поступлении в  профильный 10 класс</a:t>
          </a:r>
          <a:endParaRPr lang="ru-RU" sz="1100" b="1" kern="1200" dirty="0"/>
        </a:p>
      </dsp:txBody>
      <dsp:txXfrm>
        <a:off x="24860" y="893185"/>
        <a:ext cx="1286928" cy="799051"/>
      </dsp:txXfrm>
    </dsp:sp>
    <dsp:sp modelId="{D5FF0594-E8C0-48DC-AA7D-97CB08768D62}">
      <dsp:nvSpPr>
        <dsp:cNvPr id="0" name=""/>
        <dsp:cNvSpPr/>
      </dsp:nvSpPr>
      <dsp:spPr>
        <a:xfrm>
          <a:off x="1633681" y="765208"/>
          <a:ext cx="1336648" cy="8487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8E8A4F-1874-4194-8403-CF11FBABC184}">
      <dsp:nvSpPr>
        <dsp:cNvPr id="0" name=""/>
        <dsp:cNvSpPr/>
      </dsp:nvSpPr>
      <dsp:spPr>
        <a:xfrm>
          <a:off x="1782198" y="906299"/>
          <a:ext cx="1336648" cy="848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 Собеседование</a:t>
          </a:r>
          <a:endParaRPr lang="ru-RU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(конец июня)</a:t>
          </a:r>
          <a:endParaRPr lang="ru-RU" sz="1100" b="1" kern="1200" dirty="0"/>
        </a:p>
      </dsp:txBody>
      <dsp:txXfrm>
        <a:off x="1807058" y="931159"/>
        <a:ext cx="1286928" cy="799051"/>
      </dsp:txXfrm>
    </dsp:sp>
    <dsp:sp modelId="{6361B402-DB18-4F3E-9517-C0153EBC35F7}">
      <dsp:nvSpPr>
        <dsp:cNvPr id="0" name=""/>
        <dsp:cNvSpPr/>
      </dsp:nvSpPr>
      <dsp:spPr>
        <a:xfrm>
          <a:off x="3267363" y="765208"/>
          <a:ext cx="1336648" cy="8487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A339A0-B167-470F-90FD-557C6987BA5A}">
      <dsp:nvSpPr>
        <dsp:cNvPr id="0" name=""/>
        <dsp:cNvSpPr/>
      </dsp:nvSpPr>
      <dsp:spPr>
        <a:xfrm>
          <a:off x="3415879" y="906299"/>
          <a:ext cx="1336648" cy="848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</a:t>
          </a:r>
          <a:r>
            <a:rPr lang="ru-RU" sz="1100" b="1" kern="1200" dirty="0" smtClean="0"/>
            <a:t>Без собеседования</a:t>
          </a:r>
          <a:endParaRPr lang="ru-RU" sz="1100" kern="1200" dirty="0"/>
        </a:p>
      </dsp:txBody>
      <dsp:txXfrm>
        <a:off x="3440739" y="931159"/>
        <a:ext cx="1286928" cy="7990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FC172-F30E-4C17-B8FB-3ECA3CF954F1}">
      <dsp:nvSpPr>
        <dsp:cNvPr id="0" name=""/>
        <dsp:cNvSpPr/>
      </dsp:nvSpPr>
      <dsp:spPr>
        <a:xfrm>
          <a:off x="126014" y="226"/>
          <a:ext cx="1587776" cy="100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B222A0-3F07-4553-9EE4-4A3A6E8C2540}">
      <dsp:nvSpPr>
        <dsp:cNvPr id="0" name=""/>
        <dsp:cNvSpPr/>
      </dsp:nvSpPr>
      <dsp:spPr>
        <a:xfrm>
          <a:off x="302433" y="167824"/>
          <a:ext cx="1587776" cy="1008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10 класс</a:t>
          </a:r>
          <a:endParaRPr lang="ru-RU" sz="2800" b="1" kern="1200" dirty="0"/>
        </a:p>
      </dsp:txBody>
      <dsp:txXfrm>
        <a:off x="331963" y="197354"/>
        <a:ext cx="1528716" cy="949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64D24-ABC8-472A-9DDD-9CDD4D9C87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7D6B5-212E-4D76-9013-1061D6287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0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7D6B5-212E-4D76-9013-1061D628757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71E05DE-D8B4-483D-A0DB-07D6CFE7AA8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544193F-9D0B-4733-9F4F-5513F20CC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780108"/>
          </a:xfrm>
        </p:spPr>
        <p:txBody>
          <a:bodyPr>
            <a:normAutofit/>
          </a:bodyPr>
          <a:lstStyle/>
          <a:p>
            <a:r>
              <a:rPr lang="ru-RU" b="1" dirty="0" smtClean="0"/>
              <a:t>О </a:t>
            </a:r>
            <a:r>
              <a:rPr lang="ru-RU" b="1" dirty="0" smtClean="0"/>
              <a:t>формировании 10 классов на 2020-2021 учебный год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869160"/>
            <a:ext cx="6400800" cy="1473200"/>
          </a:xfrm>
        </p:spPr>
        <p:txBody>
          <a:bodyPr/>
          <a:lstStyle/>
          <a:p>
            <a:r>
              <a:rPr lang="ru-RU" i="1" dirty="0" smtClean="0"/>
              <a:t>Директор МБОУ СОШ № 17 Кучина Е. А</a:t>
            </a:r>
            <a:endParaRPr lang="ru-RU" i="1" dirty="0"/>
          </a:p>
        </p:txBody>
      </p:sp>
      <p:pic>
        <p:nvPicPr>
          <p:cNvPr id="2050" name="Picture 2" descr="http://www.kumertime.ru/wp-content/uploads/2013/09/shkol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360" y="383205"/>
            <a:ext cx="1988109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4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7380312" y="4374228"/>
            <a:ext cx="1336648" cy="848771"/>
          </a:xfrm>
          <a:prstGeom prst="roundRect">
            <a:avLst>
              <a:gd name="adj" fmla="val 1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124357"/>
              </p:ext>
            </p:extLst>
          </p:nvPr>
        </p:nvGraphicFramePr>
        <p:xfrm>
          <a:off x="-612576" y="1556792"/>
          <a:ext cx="453650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Алгоритм зачисления </a:t>
            </a:r>
            <a:r>
              <a:rPr lang="ru-RU" sz="3600" b="1" dirty="0" smtClean="0"/>
              <a:t>в 10 класс</a:t>
            </a:r>
            <a:endParaRPr lang="ru-RU" sz="3600" b="1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516551"/>
              </p:ext>
            </p:extLst>
          </p:nvPr>
        </p:nvGraphicFramePr>
        <p:xfrm>
          <a:off x="2339752" y="1916832"/>
          <a:ext cx="633670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299108"/>
              </p:ext>
            </p:extLst>
          </p:nvPr>
        </p:nvGraphicFramePr>
        <p:xfrm>
          <a:off x="2051720" y="3645024"/>
          <a:ext cx="475252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696568"/>
              </p:ext>
            </p:extLst>
          </p:nvPr>
        </p:nvGraphicFramePr>
        <p:xfrm>
          <a:off x="4257339" y="5517232"/>
          <a:ext cx="2016224" cy="1176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" name="Левая фигурная скобка 1"/>
          <p:cNvSpPr/>
          <p:nvPr/>
        </p:nvSpPr>
        <p:spPr>
          <a:xfrm rot="16200000">
            <a:off x="4824028" y="872716"/>
            <a:ext cx="576064" cy="6408712"/>
          </a:xfrm>
          <a:prstGeom prst="leftBrace">
            <a:avLst>
              <a:gd name="adj1" fmla="val 87654"/>
              <a:gd name="adj2" fmla="val 5109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419872" y="4941168"/>
            <a:ext cx="504056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616704" y="2129638"/>
            <a:ext cx="504056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4977419" y="5661248"/>
            <a:ext cx="504056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948811" y="4197663"/>
            <a:ext cx="504056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7164288" y="4534526"/>
            <a:ext cx="1336648" cy="848771"/>
            <a:chOff x="0" y="868325"/>
            <a:chExt cx="1336648" cy="84877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868325"/>
              <a:ext cx="1336648" cy="848771"/>
            </a:xfrm>
            <a:prstGeom prst="roundRect">
              <a:avLst>
                <a:gd name="adj" fmla="val 10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24860" y="893185"/>
              <a:ext cx="1286928" cy="799051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/>
                <a:t>Заявление о поступлении в  профильный 10 класс</a:t>
              </a:r>
              <a:endParaRPr lang="ru-RU" sz="1100" b="1" kern="1200" dirty="0"/>
            </a:p>
          </p:txBody>
        </p:sp>
      </p:grpSp>
      <p:sp>
        <p:nvSpPr>
          <p:cNvPr id="17" name="Стрелка вправо 16"/>
          <p:cNvSpPr/>
          <p:nvPr/>
        </p:nvSpPr>
        <p:spPr>
          <a:xfrm rot="10800000">
            <a:off x="6685092" y="4958924"/>
            <a:ext cx="504056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Информирование родителей (законных представителей)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11560" y="2708920"/>
            <a:ext cx="3822192" cy="344728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 результатах рейтинговых работ в сети «Интернет» на школьном сайте.</a:t>
            </a:r>
          </a:p>
          <a:p>
            <a:r>
              <a:rPr lang="ru-RU" sz="2000" dirty="0" smtClean="0"/>
              <a:t>В электронном журнале в рассылке родителям.</a:t>
            </a:r>
          </a:p>
          <a:p>
            <a:r>
              <a:rPr lang="ru-RU" sz="2000" dirty="0" smtClean="0"/>
              <a:t>Всю информация о поступлении в 10 класс можно получить, задав вопросы в электронном журнале или лично.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2780928"/>
            <a:ext cx="3822192" cy="3447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 общим вопросам – Кучина Елена Анатольевна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По вопросам проведения ГИА – Охота Наталья Сергеевна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 вопросам проведения рейтинговых работ – Цветкова Ольга Юрьевна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 вопросам электронного журнала – </a:t>
            </a:r>
            <a:r>
              <a:rPr lang="ru-RU" dirty="0" err="1" smtClean="0">
                <a:solidFill>
                  <a:srgbClr val="002060"/>
                </a:solidFill>
              </a:rPr>
              <a:t>Гусакова</a:t>
            </a:r>
            <a:r>
              <a:rPr lang="ru-RU" dirty="0" smtClean="0">
                <a:solidFill>
                  <a:srgbClr val="002060"/>
                </a:solidFill>
              </a:rPr>
              <a:t> Наталья Петровна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41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Благодарим за внимание!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22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Профили обучения в классах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Количество классов – 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900" dirty="0" smtClean="0"/>
              <a:t>Классы могут быть сформированы определённой профильной направленности (например, технологический) или многопрофильные (в состав которых входят группы разной профильной направленности). </a:t>
            </a:r>
            <a:endParaRPr lang="ru-RU" sz="19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 smtClean="0"/>
              <a:t>Профильные направления в классах (группах):</a:t>
            </a:r>
          </a:p>
          <a:p>
            <a:pPr marL="266700" indent="-2667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/>
                <a:ea typeface="Calibri"/>
              </a:rPr>
              <a:t>естественно-научное, </a:t>
            </a:r>
            <a:endParaRPr lang="ru-RU" dirty="0">
              <a:latin typeface="Times New Roman"/>
              <a:ea typeface="Calibri"/>
            </a:endParaRPr>
          </a:p>
          <a:p>
            <a:pPr marL="266700" indent="-2667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</a:rPr>
              <a:t>социально-экономическое,</a:t>
            </a:r>
            <a:endParaRPr lang="ru-RU" dirty="0">
              <a:solidFill>
                <a:srgbClr val="C00000"/>
              </a:solidFill>
              <a:latin typeface="Times New Roman"/>
              <a:ea typeface="Calibri"/>
            </a:endParaRPr>
          </a:p>
          <a:p>
            <a:pPr marL="266700" indent="-2667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Calibri"/>
              </a:rPr>
              <a:t>технологическое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43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643608"/>
              </p:ext>
            </p:extLst>
          </p:nvPr>
        </p:nvGraphicFramePr>
        <p:xfrm>
          <a:off x="251520" y="2708920"/>
          <a:ext cx="864096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развития обучающегося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Технологический профиль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a typeface="Calibri"/>
                        </a:rPr>
                        <a:t>ориентирован на производственную, инженерную и информационную сферы деятельности, поэтому в данном профиле 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Естественно-научный профиль</a:t>
                      </a:r>
                      <a:r>
                        <a:rPr lang="ru-RU" dirty="0" smtClean="0">
                          <a:ea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+mn-cs"/>
                        </a:rPr>
                        <a:t>ориентирует на такие сферы деятельности, как медицина, биотехнологии и др. В данном профиле 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Социально-экономический профиль</a:t>
                      </a:r>
                      <a:r>
                        <a:rPr lang="ru-RU" dirty="0" smtClean="0">
                          <a:ea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+mn-cs"/>
                        </a:rPr>
                        <a:t>ориентирует на 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др. В данном профиле для изучения на углубленном уровне выбираются учебные предметы преимущественно из предметных областей «Математика и информатика», «Общественные науки».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профилях </a:t>
            </a:r>
            <a:r>
              <a:rPr lang="ru-RU" dirty="0"/>
              <a:t>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427708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92896"/>
            <a:ext cx="7660373" cy="4104456"/>
          </a:xfrm>
        </p:spPr>
        <p:txBody>
          <a:bodyPr>
            <a:norm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b="1" dirty="0"/>
              <a:t>Рейтинговая работа по профильным </a:t>
            </a:r>
            <a:r>
              <a:rPr lang="ru-RU" altLang="ru-RU" sz="2000" b="1" dirty="0" smtClean="0"/>
              <a:t>предметам;</a:t>
            </a:r>
            <a:endParaRPr lang="ru-RU" altLang="ru-RU" sz="2000" b="1" dirty="0"/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/>
              <a:t>Оценки по профильным предметам не ниже «4»;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Средний </a:t>
            </a:r>
            <a:r>
              <a:rPr lang="ru-RU" altLang="ru-RU" sz="2000" dirty="0"/>
              <a:t>балл </a:t>
            </a:r>
            <a:r>
              <a:rPr lang="ru-RU" altLang="ru-RU" sz="2000" dirty="0" smtClean="0"/>
              <a:t>аттестата </a:t>
            </a:r>
            <a:r>
              <a:rPr lang="ru-RU" altLang="ru-RU" sz="2000" dirty="0"/>
              <a:t>(не ниже 4 баллов);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/>
              <a:t>Результаты ГИА (по соответствующим </a:t>
            </a:r>
            <a:r>
              <a:rPr lang="ru-RU" altLang="ru-RU" sz="2000" dirty="0" smtClean="0"/>
              <a:t>профилям);</a:t>
            </a:r>
            <a:endParaRPr lang="ru-RU" altLang="ru-RU" sz="2000" dirty="0"/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Психолого-педагогические </a:t>
            </a:r>
            <a:r>
              <a:rPr lang="ru-RU" altLang="ru-RU" sz="2000" dirty="0"/>
              <a:t>рекомендации;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/>
              <a:t>Портфолио учебных достижений учащегося.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</a:t>
            </a:r>
            <a:r>
              <a:rPr lang="ru-RU" sz="3600" b="1" dirty="0" smtClean="0"/>
              <a:t>отбора в 10 </a:t>
            </a:r>
            <a:r>
              <a:rPr lang="ru-RU" sz="3600" b="1" dirty="0" smtClean="0"/>
              <a:t>класс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958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Рейтинговая работа по профильным предметам</a:t>
            </a:r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683429"/>
              </p:ext>
            </p:extLst>
          </p:nvPr>
        </p:nvGraphicFramePr>
        <p:xfrm>
          <a:off x="251520" y="2780928"/>
          <a:ext cx="8712969" cy="388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47419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Профильные предметы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Рейтинговая работа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590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Технологический профиль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Физика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9800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Естественно-научный профиль</a:t>
                      </a:r>
                      <a:r>
                        <a:rPr lang="ru-RU" dirty="0" smtClean="0">
                          <a:ea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Биология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Комплексная работа по химии и биологии</a:t>
                      </a:r>
                    </a:p>
                  </a:txBody>
                  <a:tcPr marL="68580" marR="68580" marT="0" marB="0"/>
                </a:tc>
              </a:tr>
              <a:tr h="1375177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Социально-экономический профиль</a:t>
                      </a:r>
                      <a:r>
                        <a:rPr lang="ru-RU" dirty="0" smtClean="0">
                          <a:ea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по обществознанию и географии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4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Образец заявления на написание рейтинговой работы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Объект 1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Образец заявления расположен на сайте МБОУ СОШ № 17</a:t>
            </a:r>
            <a:endParaRPr lang="ru-RU" dirty="0"/>
          </a:p>
        </p:txBody>
      </p:sp>
      <p:pic>
        <p:nvPicPr>
          <p:cNvPr id="2057" name="Picture 9" descr="C:\Users\Kuchina\Pictures\img0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289168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46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Даты  и порядок проведения рейтинговых  работ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4903559"/>
              </p:ext>
            </p:extLst>
          </p:nvPr>
        </p:nvGraphicFramePr>
        <p:xfrm>
          <a:off x="179512" y="2060848"/>
          <a:ext cx="4320480" cy="4708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1493196"/>
                <a:gridCol w="708094"/>
                <a:gridCol w="1111078"/>
              </a:tblGrid>
              <a:tr h="288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</a:tr>
              <a:tr h="376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06.04.2020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9-е классы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15.00-16.30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</a:tr>
              <a:tr h="376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09.04.2020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химия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9-е классы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15.00-16.30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</a:tr>
              <a:tr h="376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10.04.2020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Обществознание  и  география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9-е классы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15.00-16.30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</a:tr>
              <a:tr h="376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15.04.2020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Математика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9-е классы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9.00-13.00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</a:tr>
              <a:tr h="376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20.04.2020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9-е классы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15.00-16.30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</a:tr>
              <a:tr h="376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21.04.2020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9-е классы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15.00-16.30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</a:tr>
              <a:tr h="112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15.05.2019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Информирование  на сайте  http://www.school.tver.ru/school/17</a:t>
                      </a:r>
                      <a:r>
                        <a:rPr lang="ru-RU" sz="1200" u="sng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 родителей (законных представителей) 9-х классов о результатах вступительных испытаний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76" marR="331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248472" cy="410445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После регистрации заявлений, </a:t>
            </a:r>
            <a:r>
              <a:rPr lang="ru-RU" b="1" dirty="0"/>
              <a:t>каждый учащийся получает регистрационный номер</a:t>
            </a:r>
            <a:r>
              <a:rPr lang="ru-RU" dirty="0"/>
              <a:t>, который высылается в электронном  журнале родителям. </a:t>
            </a:r>
          </a:p>
          <a:p>
            <a:r>
              <a:rPr lang="ru-RU" dirty="0"/>
              <a:t>Все работы для учащихся 9-х классов (поступление в 10-е профильные классы) будут проходить в МБОУ СОШ № 17 по адресу г. Тверь, ул. Мусоргского д.5. </a:t>
            </a:r>
          </a:p>
          <a:p>
            <a:r>
              <a:rPr lang="ru-RU" dirty="0"/>
              <a:t>Желательно  прибыть  в  пункт проведения заранее – за 10-15 минут до начала.</a:t>
            </a:r>
          </a:p>
          <a:p>
            <a:r>
              <a:rPr lang="ru-RU" dirty="0"/>
              <a:t>Участникам необходимо иметь тонкую тетрадь в клетку (12 или 18 листов), письменные и чертёжные принадлежности и сменную обувь.</a:t>
            </a:r>
          </a:p>
          <a:p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6275" y="3551336"/>
            <a:ext cx="8245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88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88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3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92896"/>
            <a:ext cx="7660373" cy="4104456"/>
          </a:xfrm>
        </p:spPr>
        <p:txBody>
          <a:bodyPr>
            <a:norm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/>
              <a:t>Рейтинговая работа по профильным </a:t>
            </a:r>
            <a:r>
              <a:rPr lang="ru-RU" altLang="ru-RU" sz="2000" dirty="0" smtClean="0"/>
              <a:t>предметам;</a:t>
            </a:r>
            <a:endParaRPr lang="ru-RU" altLang="ru-RU" sz="2000" dirty="0"/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/>
              <a:t>Оценки по профильным предметам не ниже «4»;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Средний </a:t>
            </a:r>
            <a:r>
              <a:rPr lang="ru-RU" altLang="ru-RU" sz="2000" dirty="0"/>
              <a:t>балл </a:t>
            </a:r>
            <a:r>
              <a:rPr lang="ru-RU" altLang="ru-RU" sz="2000" dirty="0" smtClean="0"/>
              <a:t>аттестата </a:t>
            </a:r>
            <a:r>
              <a:rPr lang="ru-RU" altLang="ru-RU" sz="2000" dirty="0"/>
              <a:t>(не ниже 4 баллов);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b="1" dirty="0"/>
              <a:t>Результаты ГИА (по соответствующим </a:t>
            </a:r>
            <a:r>
              <a:rPr lang="ru-RU" altLang="ru-RU" sz="2000" b="1" dirty="0" smtClean="0"/>
              <a:t>профилям);</a:t>
            </a:r>
            <a:endParaRPr lang="ru-RU" altLang="ru-RU" sz="2000" b="1" dirty="0"/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Психолого-педагогические </a:t>
            </a:r>
            <a:r>
              <a:rPr lang="ru-RU" altLang="ru-RU" sz="2000" dirty="0"/>
              <a:t>рекомендации;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000" dirty="0"/>
              <a:t>Портфолио учебных достижений учащегося.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</a:t>
            </a:r>
            <a:r>
              <a:rPr lang="ru-RU" sz="3600" b="1" dirty="0" smtClean="0"/>
              <a:t>отбора в 10 </a:t>
            </a:r>
            <a:r>
              <a:rPr lang="ru-RU" sz="3600" b="1" dirty="0" smtClean="0"/>
              <a:t>класс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832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Результаты ГИА </a:t>
            </a:r>
            <a:br>
              <a:rPr lang="ru-RU" b="1" dirty="0"/>
            </a:br>
            <a:r>
              <a:rPr lang="ru-RU" sz="2000" b="1" dirty="0"/>
              <a:t>(по соответствующим профилям см. п. </a:t>
            </a:r>
            <a:r>
              <a:rPr lang="ru-RU" sz="2000" b="1" dirty="0" smtClean="0"/>
              <a:t>5.8 </a:t>
            </a:r>
            <a:br>
              <a:rPr lang="ru-RU" sz="2000" b="1" dirty="0" smtClean="0"/>
            </a:br>
            <a:r>
              <a:rPr lang="ru-RU" sz="2000" b="1" dirty="0" smtClean="0"/>
              <a:t>Порядка приема и зачисления граждан в МБОУ СОШ № 17)</a:t>
            </a:r>
            <a:endParaRPr lang="ru-RU" sz="2000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291387"/>
              </p:ext>
            </p:extLst>
          </p:nvPr>
        </p:nvGraphicFramePr>
        <p:xfrm>
          <a:off x="251520" y="2924944"/>
          <a:ext cx="8712969" cy="360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57419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Профильные предметы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Профильный экзамен (ОГЭ)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751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Технологический профиль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Физика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70693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Естественно-научный профиль</a:t>
                      </a:r>
                      <a:r>
                        <a:rPr lang="ru-RU" dirty="0" smtClean="0">
                          <a:ea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Биология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1363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ea typeface="Calibri"/>
                        </a:rPr>
                        <a:t>Социально-экономический профиль</a:t>
                      </a:r>
                      <a:r>
                        <a:rPr lang="ru-RU" dirty="0" smtClean="0">
                          <a:ea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475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3173</TotalTime>
  <Words>678</Words>
  <Application>Microsoft Office PowerPoint</Application>
  <PresentationFormat>Экран (4:3)</PresentationFormat>
  <Paragraphs>139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О формировании 10 классов на 2020-2021 учебный год</vt:lpstr>
      <vt:lpstr>Профили обучения в классах</vt:lpstr>
      <vt:lpstr>О профилях обучения</vt:lpstr>
      <vt:lpstr>Критерии отбора в 10 класс</vt:lpstr>
      <vt:lpstr>Рейтинговая работа по профильным предметам</vt:lpstr>
      <vt:lpstr>Образец заявления на написание рейтинговой работы</vt:lpstr>
      <vt:lpstr>Даты  и порядок проведения рейтинговых  работ</vt:lpstr>
      <vt:lpstr>Критерии отбора в 10 класс</vt:lpstr>
      <vt:lpstr>Результаты ГИА  (по соответствующим профилям см. п. 5.8  Порядка приема и зачисления граждан в МБОУ СОШ № 17)</vt:lpstr>
      <vt:lpstr>Алгоритм зачисления в 10 класс</vt:lpstr>
      <vt:lpstr>Информирование родителей (законных представителей)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Кучина Е.А.</dc:creator>
  <cp:lastModifiedBy>Кучина Елена Анатольевна</cp:lastModifiedBy>
  <cp:revision>76</cp:revision>
  <cp:lastPrinted>2017-03-24T15:07:59Z</cp:lastPrinted>
  <dcterms:created xsi:type="dcterms:W3CDTF">2015-03-10T14:46:55Z</dcterms:created>
  <dcterms:modified xsi:type="dcterms:W3CDTF">2020-03-19T15:15:53Z</dcterms:modified>
</cp:coreProperties>
</file>