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27583" y="620688"/>
          <a:ext cx="7724377" cy="5328592"/>
        </p:xfrm>
        <a:graphic>
          <a:graphicData uri="http://schemas.openxmlformats.org/presentationml/2006/ole">
            <p:oleObj spid="_x0000_s1026" name="Document" r:id="rId3" imgW="9553303" imgH="6590043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11560" y="908720"/>
          <a:ext cx="7747312" cy="4896544"/>
        </p:xfrm>
        <a:graphic>
          <a:graphicData uri="http://schemas.openxmlformats.org/presentationml/2006/ole">
            <p:oleObj spid="_x0000_s2051" name="Document" r:id="rId3" imgW="9553303" imgH="6038953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83568" y="980728"/>
          <a:ext cx="7782390" cy="4752528"/>
        </p:xfrm>
        <a:graphic>
          <a:graphicData uri="http://schemas.openxmlformats.org/presentationml/2006/ole">
            <p:oleObj spid="_x0000_s4098" name="Document" r:id="rId3" imgW="9553303" imgH="5834499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83568" y="980728"/>
          <a:ext cx="7762099" cy="4968552"/>
        </p:xfrm>
        <a:graphic>
          <a:graphicData uri="http://schemas.openxmlformats.org/presentationml/2006/ole">
            <p:oleObj spid="_x0000_s3074" name="Document" r:id="rId3" imgW="9553303" imgH="6115263" progId="Word.Document.8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6" baseType="lpstr">
      <vt:lpstr>Тема Office</vt:lpstr>
      <vt:lpstr>Документ Microsoft Office Word 97 - 2003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2020-04-30T08:23:05Z</dcterms:created>
  <dcterms:modified xsi:type="dcterms:W3CDTF">2020-04-30T08:25:14Z</dcterms:modified>
</cp:coreProperties>
</file>