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9" r:id="rId3"/>
    <p:sldId id="340" r:id="rId4"/>
    <p:sldId id="341" r:id="rId5"/>
    <p:sldId id="342" r:id="rId6"/>
    <p:sldId id="343" r:id="rId7"/>
    <p:sldId id="344" r:id="rId8"/>
    <p:sldId id="345" r:id="rId9"/>
    <p:sldId id="355" r:id="rId10"/>
    <p:sldId id="356" r:id="rId11"/>
    <p:sldId id="334" r:id="rId12"/>
    <p:sldId id="352" r:id="rId13"/>
    <p:sldId id="329" r:id="rId14"/>
    <p:sldId id="306" r:id="rId15"/>
    <p:sldId id="358" r:id="rId16"/>
    <p:sldId id="359" r:id="rId17"/>
    <p:sldId id="360" r:id="rId18"/>
    <p:sldId id="268" r:id="rId19"/>
    <p:sldId id="346" r:id="rId20"/>
    <p:sldId id="349" r:id="rId21"/>
    <p:sldId id="350" r:id="rId22"/>
    <p:sldId id="338" r:id="rId23"/>
    <p:sldId id="263" r:id="rId24"/>
    <p:sldId id="260" r:id="rId25"/>
    <p:sldId id="357" r:id="rId26"/>
    <p:sldId id="308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FE362E-BB06-4704-AC19-F9D940198F7A}">
          <p14:sldIdLst>
            <p14:sldId id="256"/>
            <p14:sldId id="289"/>
            <p14:sldId id="340"/>
            <p14:sldId id="341"/>
            <p14:sldId id="342"/>
            <p14:sldId id="343"/>
            <p14:sldId id="344"/>
            <p14:sldId id="345"/>
            <p14:sldId id="355"/>
            <p14:sldId id="356"/>
            <p14:sldId id="334"/>
            <p14:sldId id="352"/>
            <p14:sldId id="329"/>
            <p14:sldId id="306"/>
            <p14:sldId id="358"/>
            <p14:sldId id="359"/>
            <p14:sldId id="360"/>
            <p14:sldId id="268"/>
            <p14:sldId id="346"/>
            <p14:sldId id="349"/>
            <p14:sldId id="350"/>
            <p14:sldId id="338"/>
            <p14:sldId id="263"/>
            <p14:sldId id="260"/>
            <p14:sldId id="357"/>
            <p14:sldId id="308"/>
          </p14:sldIdLst>
        </p14:section>
        <p14:section name="Раздел без заголовка" id="{A35EAE1B-E1C3-43B1-BF87-7CDD6C5ECD9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\&#1059;&#1063;&#1045;&#1041;&#1053;&#1054;-&#1042;&#1054;&#1057;&#1055;&#1048;&#1058;&#1040;&#1058;&#1045;&#1051;&#1068;&#1053;&#1040;&#1071;%20&#1056;&#1040;&#1041;&#1054;&#1058;&#1040;\&#1070;&#1041;&#1048;&#1051;&#1045;&#1049;\80%20&#1051;&#1045;&#1058;%20&#1064;&#1050;&#1054;&#1051;&#1045;\&#1050;&#1053;&#1048;&#1043;&#1040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\&#1059;&#1063;&#1045;&#1041;&#1053;&#1054;-&#1042;&#1054;&#1057;&#1055;&#1048;&#1058;&#1040;&#1058;&#1045;&#1051;&#1068;&#1053;&#1040;&#1071;%20&#1056;&#1040;&#1041;&#1054;&#1058;&#1040;\&#1070;&#1041;&#1048;&#1051;&#1045;&#1049;\80%20&#1051;&#1045;&#1058;%20&#1064;&#1050;&#1054;&#1051;&#1045;\&#1050;&#1053;&#1048;&#1043;&#1040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Доля выпускников, получивших по результатам трех экзаменов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'2019-2020'!$B$25</c:f>
              <c:strCache>
                <c:ptCount val="1"/>
                <c:pt idx="0">
                  <c:v>менее 160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ru-RU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'2019-2020'!$B$12</c:f>
              <c:strCache>
                <c:ptCount val="1"/>
                <c:pt idx="0">
                  <c:v>2019-2020</c:v>
                </c:pt>
              </c:strCache>
            </c:strRef>
          </c:cat>
          <c:val>
            <c:numRef>
              <c:f>'2019-2020'!$E$8</c:f>
              <c:numCache>
                <c:formatCode>0.00</c:formatCode>
                <c:ptCount val="1"/>
                <c:pt idx="0">
                  <c:v>11</c:v>
                </c:pt>
              </c:numCache>
            </c:numRef>
          </c:val>
        </c:ser>
        <c:ser>
          <c:idx val="0"/>
          <c:order val="1"/>
          <c:tx>
            <c:v>160 - 189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r>
                      <a:rPr lang="ru-RU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'2019-2020'!$B$12</c:f>
              <c:strCache>
                <c:ptCount val="1"/>
                <c:pt idx="0">
                  <c:v>2019-2020</c:v>
                </c:pt>
              </c:strCache>
            </c:strRef>
          </c:cat>
          <c:val>
            <c:numRef>
              <c:f>'2019-2020'!$E$7</c:f>
              <c:numCache>
                <c:formatCode>0.00</c:formatCode>
                <c:ptCount val="1"/>
                <c:pt idx="0">
                  <c:v>14</c:v>
                </c:pt>
              </c:numCache>
            </c:numRef>
          </c:val>
        </c:ser>
        <c:ser>
          <c:idx val="3"/>
          <c:order val="2"/>
          <c:tx>
            <c:strRef>
              <c:f>'2019-2020'!$B$6</c:f>
              <c:strCache>
                <c:ptCount val="1"/>
                <c:pt idx="0">
                  <c:v>190 - 219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r>
                      <a:rPr lang="ru-RU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'2019-2020'!$B$12</c:f>
              <c:strCache>
                <c:ptCount val="1"/>
                <c:pt idx="0">
                  <c:v>2019-2020</c:v>
                </c:pt>
              </c:strCache>
            </c:strRef>
          </c:cat>
          <c:val>
            <c:numRef>
              <c:f>'2019-2020'!$E$6</c:f>
              <c:numCache>
                <c:formatCode>0.00</c:formatCode>
                <c:ptCount val="1"/>
                <c:pt idx="0">
                  <c:v>21</c:v>
                </c:pt>
              </c:numCache>
            </c:numRef>
          </c:val>
        </c:ser>
        <c:ser>
          <c:idx val="4"/>
          <c:order val="3"/>
          <c:tx>
            <c:strRef>
              <c:f>'2019-2020'!$B$5</c:f>
              <c:strCache>
                <c:ptCount val="1"/>
                <c:pt idx="0">
                  <c:v>220 - 249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  <a:r>
                      <a:rPr lang="ru-RU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'2019-2020'!$B$12</c:f>
              <c:strCache>
                <c:ptCount val="1"/>
                <c:pt idx="0">
                  <c:v>2019-2020</c:v>
                </c:pt>
              </c:strCache>
            </c:strRef>
          </c:cat>
          <c:val>
            <c:numRef>
              <c:f>'2019-2020'!$E$5</c:f>
              <c:numCache>
                <c:formatCode>0.00</c:formatCode>
                <c:ptCount val="1"/>
                <c:pt idx="0">
                  <c:v>30</c:v>
                </c:pt>
              </c:numCache>
            </c:numRef>
          </c:val>
        </c:ser>
        <c:ser>
          <c:idx val="5"/>
          <c:order val="4"/>
          <c:tx>
            <c:strRef>
              <c:f>'2019-2020'!$B$4</c:f>
              <c:strCache>
                <c:ptCount val="1"/>
                <c:pt idx="0">
                  <c:v>более 250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  <a:r>
                      <a:rPr lang="ru-RU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'2019-2020'!$B$12</c:f>
              <c:strCache>
                <c:ptCount val="1"/>
                <c:pt idx="0">
                  <c:v>2019-2020</c:v>
                </c:pt>
              </c:strCache>
            </c:strRef>
          </c:cat>
          <c:val>
            <c:numRef>
              <c:f>'2019-2020'!$E$4</c:f>
              <c:numCache>
                <c:formatCode>0.00</c:formatCode>
                <c:ptCount val="1"/>
                <c:pt idx="0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4677760"/>
        <c:axId val="195375872"/>
      </c:barChart>
      <c:catAx>
        <c:axId val="194677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 algn="ctr" rtl="0">
              <a:defRPr lang="ru-RU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375872"/>
        <c:crosses val="autoZero"/>
        <c:auto val="1"/>
        <c:lblAlgn val="ctr"/>
        <c:lblOffset val="100"/>
        <c:noMultiLvlLbl val="0"/>
      </c:catAx>
      <c:valAx>
        <c:axId val="1953758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46777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Доля выпускников, получивших по результатам трех экзаменов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'2018-2019'!$B$25</c:f>
              <c:strCache>
                <c:ptCount val="1"/>
                <c:pt idx="0">
                  <c:v>менее 160 </c:v>
                </c:pt>
              </c:strCache>
            </c:strRef>
          </c:tx>
          <c:invertIfNegative val="0"/>
          <c:cat>
            <c:strRef>
              <c:f>'2018-2019'!$B$29</c:f>
              <c:strCache>
                <c:ptCount val="1"/>
                <c:pt idx="0">
                  <c:v>2018-2019</c:v>
                </c:pt>
              </c:strCache>
            </c:strRef>
          </c:cat>
          <c:val>
            <c:numRef>
              <c:f>'2018-2019'!$E$8</c:f>
              <c:numCache>
                <c:formatCode>0.00</c:formatCode>
                <c:ptCount val="1"/>
                <c:pt idx="0">
                  <c:v>2.7027027027027029E-2</c:v>
                </c:pt>
              </c:numCache>
            </c:numRef>
          </c:val>
        </c:ser>
        <c:ser>
          <c:idx val="0"/>
          <c:order val="1"/>
          <c:tx>
            <c:v>160 - 189</c:v>
          </c:tx>
          <c:invertIfNegative val="0"/>
          <c:val>
            <c:numRef>
              <c:f>'2018-2019'!$E$7</c:f>
              <c:numCache>
                <c:formatCode>0.00</c:formatCode>
                <c:ptCount val="1"/>
                <c:pt idx="0">
                  <c:v>0.14864864864864866</c:v>
                </c:pt>
              </c:numCache>
            </c:numRef>
          </c:val>
        </c:ser>
        <c:ser>
          <c:idx val="3"/>
          <c:order val="2"/>
          <c:tx>
            <c:strRef>
              <c:f>'2018-2019'!$B$6</c:f>
              <c:strCache>
                <c:ptCount val="1"/>
                <c:pt idx="0">
                  <c:v>190 - 219</c:v>
                </c:pt>
              </c:strCache>
            </c:strRef>
          </c:tx>
          <c:invertIfNegative val="0"/>
          <c:val>
            <c:numRef>
              <c:f>'2018-2019'!$E$6</c:f>
              <c:numCache>
                <c:formatCode>0.00</c:formatCode>
                <c:ptCount val="1"/>
                <c:pt idx="0">
                  <c:v>0.16216216216216217</c:v>
                </c:pt>
              </c:numCache>
            </c:numRef>
          </c:val>
        </c:ser>
        <c:ser>
          <c:idx val="4"/>
          <c:order val="3"/>
          <c:tx>
            <c:strRef>
              <c:f>'2018-2019'!$B$5</c:f>
              <c:strCache>
                <c:ptCount val="1"/>
                <c:pt idx="0">
                  <c:v>220 - 249</c:v>
                </c:pt>
              </c:strCache>
            </c:strRef>
          </c:tx>
          <c:invertIfNegative val="0"/>
          <c:val>
            <c:numRef>
              <c:f>'2018-2019'!$E$5</c:f>
              <c:numCache>
                <c:formatCode>0.00</c:formatCode>
                <c:ptCount val="1"/>
                <c:pt idx="0">
                  <c:v>0.32432432432432434</c:v>
                </c:pt>
              </c:numCache>
            </c:numRef>
          </c:val>
        </c:ser>
        <c:ser>
          <c:idx val="5"/>
          <c:order val="4"/>
          <c:tx>
            <c:strRef>
              <c:f>'2018-2019'!$B$4</c:f>
              <c:strCache>
                <c:ptCount val="1"/>
                <c:pt idx="0">
                  <c:v>более 250</c:v>
                </c:pt>
              </c:strCache>
            </c:strRef>
          </c:tx>
          <c:invertIfNegative val="0"/>
          <c:val>
            <c:numRef>
              <c:f>'2018-2019'!$E$4</c:f>
              <c:numCache>
                <c:formatCode>0.00</c:formatCode>
                <c:ptCount val="1"/>
                <c:pt idx="0">
                  <c:v>0.33783783783783783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5401984"/>
        <c:axId val="195420160"/>
      </c:barChart>
      <c:catAx>
        <c:axId val="195401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 algn="ctr" rtl="0">
              <a:defRPr lang="ru-RU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420160"/>
        <c:crosses val="autoZero"/>
        <c:auto val="1"/>
        <c:lblAlgn val="ctr"/>
        <c:lblOffset val="100"/>
        <c:noMultiLvlLbl val="0"/>
      </c:catAx>
      <c:valAx>
        <c:axId val="19542016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54019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D5BBA-EB2F-4733-85CE-585376702D71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E7E730-85AA-4F45-9729-F08384E864B1}">
      <dgm:prSet phldrT="[Текст]"/>
      <dgm:spPr/>
      <dgm:t>
        <a:bodyPr/>
        <a:lstStyle/>
        <a:p>
          <a:r>
            <a:rPr lang="ru-RU" dirty="0" smtClean="0"/>
            <a:t>Смарт - школа</a:t>
          </a:r>
          <a:endParaRPr lang="ru-RU" dirty="0"/>
        </a:p>
      </dgm:t>
    </dgm:pt>
    <dgm:pt modelId="{EB6499EC-59C3-442E-AC9F-72340E46F82D}" type="parTrans" cxnId="{8329D9B9-9F73-489F-B4FF-19B9F8EBFD50}">
      <dgm:prSet/>
      <dgm:spPr/>
      <dgm:t>
        <a:bodyPr/>
        <a:lstStyle/>
        <a:p>
          <a:endParaRPr lang="ru-RU"/>
        </a:p>
      </dgm:t>
    </dgm:pt>
    <dgm:pt modelId="{76E6C33A-AE23-4D9A-8E9B-E7A789E8A59A}" type="sibTrans" cxnId="{8329D9B9-9F73-489F-B4FF-19B9F8EBFD50}">
      <dgm:prSet/>
      <dgm:spPr/>
      <dgm:t>
        <a:bodyPr/>
        <a:lstStyle/>
        <a:p>
          <a:endParaRPr lang="ru-RU"/>
        </a:p>
      </dgm:t>
    </dgm:pt>
    <dgm:pt modelId="{0FA200BD-439E-471E-B6BB-1DEC5CCA29E9}">
      <dgm:prSet phldrT="[Текст]"/>
      <dgm:spPr/>
      <dgm:t>
        <a:bodyPr/>
        <a:lstStyle/>
        <a:p>
          <a:r>
            <a:rPr lang="ru-RU" dirty="0" smtClean="0"/>
            <a:t>Технопарк</a:t>
          </a:r>
          <a:endParaRPr lang="ru-RU" dirty="0"/>
        </a:p>
      </dgm:t>
    </dgm:pt>
    <dgm:pt modelId="{4E4C0867-7548-4F03-8AFB-F52DF3FEBDE5}" type="parTrans" cxnId="{B0D5662F-2F5E-4906-8841-F207F122829F}">
      <dgm:prSet/>
      <dgm:spPr/>
      <dgm:t>
        <a:bodyPr/>
        <a:lstStyle/>
        <a:p>
          <a:endParaRPr lang="ru-RU"/>
        </a:p>
      </dgm:t>
    </dgm:pt>
    <dgm:pt modelId="{2A8ECC6C-677C-4AC0-B820-FED0A36B4EDC}" type="sibTrans" cxnId="{B0D5662F-2F5E-4906-8841-F207F122829F}">
      <dgm:prSet/>
      <dgm:spPr/>
      <dgm:t>
        <a:bodyPr/>
        <a:lstStyle/>
        <a:p>
          <a:endParaRPr lang="ru-RU"/>
        </a:p>
      </dgm:t>
    </dgm:pt>
    <dgm:pt modelId="{60D8A518-ED99-44F4-B672-B256DF797E63}">
      <dgm:prSet phldrT="[Текст]" custT="1"/>
      <dgm:spPr/>
      <dgm:t>
        <a:bodyPr/>
        <a:lstStyle/>
        <a:p>
          <a:r>
            <a:rPr lang="ru-RU" sz="2000" dirty="0" smtClean="0"/>
            <a:t>Базовая школа</a:t>
          </a:r>
          <a:endParaRPr lang="ru-RU" sz="2000" dirty="0"/>
        </a:p>
      </dgm:t>
    </dgm:pt>
    <dgm:pt modelId="{6B22A0E8-2593-4D31-9279-2020F0E150A5}" type="parTrans" cxnId="{30CF292C-2BDE-438E-96A6-7F06FCAA3E01}">
      <dgm:prSet/>
      <dgm:spPr/>
      <dgm:t>
        <a:bodyPr/>
        <a:lstStyle/>
        <a:p>
          <a:endParaRPr lang="ru-RU"/>
        </a:p>
      </dgm:t>
    </dgm:pt>
    <dgm:pt modelId="{458231C8-CB24-4FC8-AC9D-23F927F75B01}" type="sibTrans" cxnId="{30CF292C-2BDE-438E-96A6-7F06FCAA3E01}">
      <dgm:prSet/>
      <dgm:spPr/>
      <dgm:t>
        <a:bodyPr/>
        <a:lstStyle/>
        <a:p>
          <a:endParaRPr lang="ru-RU"/>
        </a:p>
      </dgm:t>
    </dgm:pt>
    <dgm:pt modelId="{516A2F10-E2E2-4A53-A44C-942718D08B2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Инженерно-техническое образование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B7F704E2-F4C8-4E89-B6B5-0627B81C54E2}" type="parTrans" cxnId="{E19E5811-6B47-4D0D-A69A-2F9E692E10CF}">
      <dgm:prSet/>
      <dgm:spPr/>
      <dgm:t>
        <a:bodyPr/>
        <a:lstStyle/>
        <a:p>
          <a:endParaRPr lang="ru-RU"/>
        </a:p>
      </dgm:t>
    </dgm:pt>
    <dgm:pt modelId="{720BF905-24D5-4A00-A845-6FD077241FDC}" type="sibTrans" cxnId="{E19E5811-6B47-4D0D-A69A-2F9E692E10CF}">
      <dgm:prSet/>
      <dgm:spPr/>
      <dgm:t>
        <a:bodyPr/>
        <a:lstStyle/>
        <a:p>
          <a:endParaRPr lang="ru-RU"/>
        </a:p>
      </dgm:t>
    </dgm:pt>
    <dgm:pt modelId="{F4212A49-0F93-41B9-8D0E-B1949B5248DC}">
      <dgm:prSet phldrT="[Текст]" custT="1"/>
      <dgm:spPr/>
      <dgm:t>
        <a:bodyPr/>
        <a:lstStyle/>
        <a:p>
          <a:r>
            <a:rPr lang="ru-RU" sz="2000" dirty="0" smtClean="0"/>
            <a:t>Инновационная площадка</a:t>
          </a:r>
          <a:endParaRPr lang="ru-RU" sz="2000" dirty="0"/>
        </a:p>
      </dgm:t>
    </dgm:pt>
    <dgm:pt modelId="{77F595B0-DB67-4AAA-951D-CE3D5423B4D4}" type="parTrans" cxnId="{20C53517-6B5F-4C48-9969-57298414015B}">
      <dgm:prSet/>
      <dgm:spPr/>
      <dgm:t>
        <a:bodyPr/>
        <a:lstStyle/>
        <a:p>
          <a:endParaRPr lang="ru-RU"/>
        </a:p>
      </dgm:t>
    </dgm:pt>
    <dgm:pt modelId="{88F3452B-4D74-4578-B8E9-130138FD434B}" type="sibTrans" cxnId="{20C53517-6B5F-4C48-9969-57298414015B}">
      <dgm:prSet/>
      <dgm:spPr/>
      <dgm:t>
        <a:bodyPr/>
        <a:lstStyle/>
        <a:p>
          <a:endParaRPr lang="ru-RU"/>
        </a:p>
      </dgm:t>
    </dgm:pt>
    <dgm:pt modelId="{52BCF865-AA1E-4B79-8928-B3CF6F8DC9C4}">
      <dgm:prSet custT="1"/>
      <dgm:spPr/>
      <dgm:t>
        <a:bodyPr/>
        <a:lstStyle/>
        <a:p>
          <a:r>
            <a:rPr lang="ru-RU" sz="3200" dirty="0" smtClean="0"/>
            <a:t>Школа</a:t>
          </a:r>
          <a:endParaRPr lang="ru-RU" sz="3200" dirty="0"/>
        </a:p>
      </dgm:t>
    </dgm:pt>
    <dgm:pt modelId="{39F1D603-8807-41EA-B014-DEAD62D3EA26}" type="parTrans" cxnId="{37F09839-9A23-4EDF-B401-9DEB7062602C}">
      <dgm:prSet/>
      <dgm:spPr/>
      <dgm:t>
        <a:bodyPr/>
        <a:lstStyle/>
        <a:p>
          <a:endParaRPr lang="ru-RU"/>
        </a:p>
      </dgm:t>
    </dgm:pt>
    <dgm:pt modelId="{55D3C7D1-AFF3-4C4C-AB4F-69D51A5EE686}" type="sibTrans" cxnId="{37F09839-9A23-4EDF-B401-9DEB7062602C}">
      <dgm:prSet/>
      <dgm:spPr/>
      <dgm:t>
        <a:bodyPr/>
        <a:lstStyle/>
        <a:p>
          <a:endParaRPr lang="ru-RU"/>
        </a:p>
      </dgm:t>
    </dgm:pt>
    <dgm:pt modelId="{BBD728D2-85F0-40FF-B369-6D5814CDDB3D}">
      <dgm:prSet phldrT="[Текст]" custT="1"/>
      <dgm:spPr/>
      <dgm:t>
        <a:bodyPr/>
        <a:lstStyle/>
        <a:p>
          <a:pPr algn="l"/>
          <a:r>
            <a:rPr lang="ru-RU" sz="1200" dirty="0" smtClean="0"/>
            <a:t>Модуль черчения, 3</a:t>
          </a:r>
          <a:r>
            <a:rPr lang="en-US" sz="1200" dirty="0" smtClean="0"/>
            <a:t>D </a:t>
          </a:r>
          <a:r>
            <a:rPr lang="ru-RU" sz="1200" dirty="0" smtClean="0"/>
            <a:t>моделирования и </a:t>
          </a:r>
          <a:r>
            <a:rPr lang="ru-RU" sz="1200" dirty="0" err="1" smtClean="0"/>
            <a:t>прототипирования</a:t>
          </a:r>
          <a:r>
            <a:rPr lang="ru-RU" sz="1200" dirty="0" smtClean="0"/>
            <a:t>, дизайна и инженерной графики, модуль естественно-научных исследований,  модуль автоматизированных технических систем, модуль технологии и обработки материалов</a:t>
          </a:r>
          <a:endParaRPr lang="ru-RU" sz="1200" dirty="0"/>
        </a:p>
      </dgm:t>
    </dgm:pt>
    <dgm:pt modelId="{6DF785AE-BA7D-49E2-BB18-DE97D922D4D8}" type="sibTrans" cxnId="{86CA3C5A-362F-42C5-BB88-78DD840F6D25}">
      <dgm:prSet/>
      <dgm:spPr/>
      <dgm:t>
        <a:bodyPr/>
        <a:lstStyle/>
        <a:p>
          <a:endParaRPr lang="ru-RU"/>
        </a:p>
      </dgm:t>
    </dgm:pt>
    <dgm:pt modelId="{EA4F29E6-498C-45FD-A9BE-8352F72C13C7}" type="parTrans" cxnId="{86CA3C5A-362F-42C5-BB88-78DD840F6D25}">
      <dgm:prSet/>
      <dgm:spPr/>
      <dgm:t>
        <a:bodyPr/>
        <a:lstStyle/>
        <a:p>
          <a:endParaRPr lang="ru-RU"/>
        </a:p>
      </dgm:t>
    </dgm:pt>
    <dgm:pt modelId="{6D2D558A-A67A-40DE-B86A-B542342ED66D}">
      <dgm:prSet custT="1"/>
      <dgm:spPr/>
      <dgm:t>
        <a:bodyPr/>
        <a:lstStyle/>
        <a:p>
          <a:r>
            <a:rPr lang="ru-RU" sz="2000" dirty="0" smtClean="0"/>
            <a:t>Работодатель</a:t>
          </a:r>
          <a:endParaRPr lang="ru-RU" sz="2000" dirty="0"/>
        </a:p>
      </dgm:t>
    </dgm:pt>
    <dgm:pt modelId="{A2B82557-B92D-4A3A-93D6-63CE02A0B7FC}" type="parTrans" cxnId="{0AFA2CE7-FE5A-417D-83B8-7C8A7406EDA7}">
      <dgm:prSet/>
      <dgm:spPr/>
      <dgm:t>
        <a:bodyPr/>
        <a:lstStyle/>
        <a:p>
          <a:endParaRPr lang="ru-RU"/>
        </a:p>
      </dgm:t>
    </dgm:pt>
    <dgm:pt modelId="{4D64AFDE-9F80-4331-8716-99D4A1460CFE}" type="sibTrans" cxnId="{0AFA2CE7-FE5A-417D-83B8-7C8A7406EDA7}">
      <dgm:prSet/>
      <dgm:spPr/>
      <dgm:t>
        <a:bodyPr/>
        <a:lstStyle/>
        <a:p>
          <a:endParaRPr lang="ru-RU"/>
        </a:p>
      </dgm:t>
    </dgm:pt>
    <dgm:pt modelId="{508DC47E-4E2B-4A44-A9FF-E3766350764A}">
      <dgm:prSet custT="1"/>
      <dgm:spPr/>
      <dgm:t>
        <a:bodyPr/>
        <a:lstStyle/>
        <a:p>
          <a:r>
            <a:rPr lang="ru-RU" sz="2800" dirty="0" smtClean="0"/>
            <a:t>ВУЗ, СУЗ</a:t>
          </a:r>
          <a:endParaRPr lang="ru-RU" sz="2800" dirty="0"/>
        </a:p>
      </dgm:t>
    </dgm:pt>
    <dgm:pt modelId="{4D1B3990-32EB-4B68-B71E-B2FFB51F80CB}" type="parTrans" cxnId="{F9BD0FD5-E4E4-47B8-935A-64260DED5F14}">
      <dgm:prSet/>
      <dgm:spPr/>
      <dgm:t>
        <a:bodyPr/>
        <a:lstStyle/>
        <a:p>
          <a:endParaRPr lang="ru-RU"/>
        </a:p>
      </dgm:t>
    </dgm:pt>
    <dgm:pt modelId="{B4115E26-AD7A-4E30-A6CD-DCBAE9097731}" type="sibTrans" cxnId="{F9BD0FD5-E4E4-47B8-935A-64260DED5F14}">
      <dgm:prSet/>
      <dgm:spPr/>
      <dgm:t>
        <a:bodyPr/>
        <a:lstStyle/>
        <a:p>
          <a:endParaRPr lang="ru-RU"/>
        </a:p>
      </dgm:t>
    </dgm:pt>
    <dgm:pt modelId="{1323F6BC-8211-4176-922D-D86AC3B63A95}" type="pres">
      <dgm:prSet presAssocID="{29CD5BBA-EB2F-4733-85CE-585376702D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69A9DF-82F9-4941-91C8-BE2A75D94B60}" type="pres">
      <dgm:prSet presAssocID="{3DE7E730-85AA-4F45-9729-F08384E864B1}" presName="vertOne" presStyleCnt="0"/>
      <dgm:spPr/>
    </dgm:pt>
    <dgm:pt modelId="{BF917525-309F-4FFD-9133-3C69CBA052B7}" type="pres">
      <dgm:prSet presAssocID="{3DE7E730-85AA-4F45-9729-F08384E864B1}" presName="txOne" presStyleLbl="node0" presStyleIdx="0" presStyleCnt="1" custLinFactY="-482" custLinFactNeighborX="-248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9B6AB-E9D3-4DD4-9C8A-36C5CD764E3D}" type="pres">
      <dgm:prSet presAssocID="{3DE7E730-85AA-4F45-9729-F08384E864B1}" presName="parTransOne" presStyleCnt="0"/>
      <dgm:spPr/>
    </dgm:pt>
    <dgm:pt modelId="{28DC20B9-C30D-4794-B553-756A398AA8B9}" type="pres">
      <dgm:prSet presAssocID="{3DE7E730-85AA-4F45-9729-F08384E864B1}" presName="horzOne" presStyleCnt="0"/>
      <dgm:spPr/>
    </dgm:pt>
    <dgm:pt modelId="{C7C37C15-BC6D-46DE-B567-14D37CCA9DBD}" type="pres">
      <dgm:prSet presAssocID="{0FA200BD-439E-471E-B6BB-1DEC5CCA29E9}" presName="vertTwo" presStyleCnt="0"/>
      <dgm:spPr/>
    </dgm:pt>
    <dgm:pt modelId="{A6E43BDF-04B4-4F80-A550-2C3B0D6EFB71}" type="pres">
      <dgm:prSet presAssocID="{0FA200BD-439E-471E-B6BB-1DEC5CCA29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B5750-8CFE-4209-90E6-688A5045959A}" type="pres">
      <dgm:prSet presAssocID="{0FA200BD-439E-471E-B6BB-1DEC5CCA29E9}" presName="parTransTwo" presStyleCnt="0"/>
      <dgm:spPr/>
    </dgm:pt>
    <dgm:pt modelId="{61A045C9-D66D-4644-B5A4-833860518D21}" type="pres">
      <dgm:prSet presAssocID="{0FA200BD-439E-471E-B6BB-1DEC5CCA29E9}" presName="horzTwo" presStyleCnt="0"/>
      <dgm:spPr/>
    </dgm:pt>
    <dgm:pt modelId="{AFABE4B9-0158-4E4B-9941-1275E8C57781}" type="pres">
      <dgm:prSet presAssocID="{60D8A518-ED99-44F4-B672-B256DF797E63}" presName="vertThree" presStyleCnt="0"/>
      <dgm:spPr/>
    </dgm:pt>
    <dgm:pt modelId="{2E82204D-4C3B-4A9B-BF95-743F32DCB1BE}" type="pres">
      <dgm:prSet presAssocID="{60D8A518-ED99-44F4-B672-B256DF797E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24AA90-CF2F-4BF0-964D-6B8ACE1C0BD8}" type="pres">
      <dgm:prSet presAssocID="{60D8A518-ED99-44F4-B672-B256DF797E63}" presName="horzThree" presStyleCnt="0"/>
      <dgm:spPr/>
    </dgm:pt>
    <dgm:pt modelId="{7B53B1FC-651E-4CF5-8DE4-64969071E217}" type="pres">
      <dgm:prSet presAssocID="{458231C8-CB24-4FC8-AC9D-23F927F75B01}" presName="sibSpaceThree" presStyleCnt="0"/>
      <dgm:spPr/>
    </dgm:pt>
    <dgm:pt modelId="{BE97E80E-6019-45DC-AA2C-9BC381C8002E}" type="pres">
      <dgm:prSet presAssocID="{516A2F10-E2E2-4A53-A44C-942718D08B27}" presName="vertThree" presStyleCnt="0"/>
      <dgm:spPr/>
    </dgm:pt>
    <dgm:pt modelId="{AA4BE450-7F6E-4A62-BC06-27A2D33250F9}" type="pres">
      <dgm:prSet presAssocID="{516A2F10-E2E2-4A53-A44C-942718D08B2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3E9ABD-A3F1-460E-9F88-DAA98D89520C}" type="pres">
      <dgm:prSet presAssocID="{516A2F10-E2E2-4A53-A44C-942718D08B27}" presName="horzThree" presStyleCnt="0"/>
      <dgm:spPr/>
    </dgm:pt>
    <dgm:pt modelId="{69135987-EF7F-46FF-A24E-CFA1CDA67CAD}" type="pres">
      <dgm:prSet presAssocID="{2A8ECC6C-677C-4AC0-B820-FED0A36B4EDC}" presName="sibSpaceTwo" presStyleCnt="0"/>
      <dgm:spPr/>
    </dgm:pt>
    <dgm:pt modelId="{5CFCD13D-B3F3-4AD5-9639-3FEE033FEC64}" type="pres">
      <dgm:prSet presAssocID="{BBD728D2-85F0-40FF-B369-6D5814CDDB3D}" presName="vertTwo" presStyleCnt="0"/>
      <dgm:spPr/>
    </dgm:pt>
    <dgm:pt modelId="{7BEDC6B9-9935-4258-BC95-CDBFC44DEEBC}" type="pres">
      <dgm:prSet presAssocID="{BBD728D2-85F0-40FF-B369-6D5814CDDB3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19D3D-A36A-4730-A430-19E9DE8790AB}" type="pres">
      <dgm:prSet presAssocID="{BBD728D2-85F0-40FF-B369-6D5814CDDB3D}" presName="parTransTwo" presStyleCnt="0"/>
      <dgm:spPr/>
    </dgm:pt>
    <dgm:pt modelId="{1CCB9A51-A0CD-4F38-AFF5-258A087B6194}" type="pres">
      <dgm:prSet presAssocID="{BBD728D2-85F0-40FF-B369-6D5814CDDB3D}" presName="horzTwo" presStyleCnt="0"/>
      <dgm:spPr/>
    </dgm:pt>
    <dgm:pt modelId="{29D0BF77-9396-4D1A-962A-3A31DE80E25D}" type="pres">
      <dgm:prSet presAssocID="{F4212A49-0F93-41B9-8D0E-B1949B5248DC}" presName="vertThree" presStyleCnt="0"/>
      <dgm:spPr/>
    </dgm:pt>
    <dgm:pt modelId="{A0E93BBF-3ACA-4FA2-9512-D6B437B825D4}" type="pres">
      <dgm:prSet presAssocID="{F4212A49-0F93-41B9-8D0E-B1949B5248D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D3B9D-B1BA-4EB3-8CC0-AA272783841C}" type="pres">
      <dgm:prSet presAssocID="{F4212A49-0F93-41B9-8D0E-B1949B5248DC}" presName="parTransThree" presStyleCnt="0"/>
      <dgm:spPr/>
    </dgm:pt>
    <dgm:pt modelId="{E1FDFC75-9CF7-4DB5-AA55-3E9672D6615A}" type="pres">
      <dgm:prSet presAssocID="{F4212A49-0F93-41B9-8D0E-B1949B5248DC}" presName="horzThree" presStyleCnt="0"/>
      <dgm:spPr/>
    </dgm:pt>
    <dgm:pt modelId="{959A4A58-A7AA-4617-B069-C87B902F1172}" type="pres">
      <dgm:prSet presAssocID="{52BCF865-AA1E-4B79-8928-B3CF6F8DC9C4}" presName="vertFour" presStyleCnt="0">
        <dgm:presLayoutVars>
          <dgm:chPref val="3"/>
        </dgm:presLayoutVars>
      </dgm:prSet>
      <dgm:spPr/>
    </dgm:pt>
    <dgm:pt modelId="{C929CDED-E24F-4D5D-B5F1-27A76BA8FA70}" type="pres">
      <dgm:prSet presAssocID="{52BCF865-AA1E-4B79-8928-B3CF6F8DC9C4}" presName="txFour" presStyleLbl="node4" presStyleIdx="0" presStyleCnt="3" custLinFactNeighborX="-35849" custLinFactNeighborY="-60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249D2-82DA-4331-B26D-62815D5B8A38}" type="pres">
      <dgm:prSet presAssocID="{52BCF865-AA1E-4B79-8928-B3CF6F8DC9C4}" presName="parTransFour" presStyleCnt="0"/>
      <dgm:spPr/>
    </dgm:pt>
    <dgm:pt modelId="{A1F9D599-9B54-4CAB-93FD-B0DB088FE9EF}" type="pres">
      <dgm:prSet presAssocID="{52BCF865-AA1E-4B79-8928-B3CF6F8DC9C4}" presName="horzFour" presStyleCnt="0"/>
      <dgm:spPr/>
    </dgm:pt>
    <dgm:pt modelId="{27683424-4F60-4BCA-A466-05CD5F60EEF3}" type="pres">
      <dgm:prSet presAssocID="{508DC47E-4E2B-4A44-A9FF-E3766350764A}" presName="vertFour" presStyleCnt="0">
        <dgm:presLayoutVars>
          <dgm:chPref val="3"/>
        </dgm:presLayoutVars>
      </dgm:prSet>
      <dgm:spPr/>
    </dgm:pt>
    <dgm:pt modelId="{F7F00B70-65AC-4E4A-9064-2F7EA600CE6C}" type="pres">
      <dgm:prSet presAssocID="{508DC47E-4E2B-4A44-A9FF-E3766350764A}" presName="txFour" presStyleLbl="node4" presStyleIdx="1" presStyleCnt="3" custScaleX="148178" custLinFactX="-100000" custLinFactNeighborX="-102107" custLinFactNeighborY="-2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3E6150-7C36-4046-BC0B-F61C60ED61D4}" type="pres">
      <dgm:prSet presAssocID="{508DC47E-4E2B-4A44-A9FF-E3766350764A}" presName="horzFour" presStyleCnt="0"/>
      <dgm:spPr/>
    </dgm:pt>
    <dgm:pt modelId="{689121BC-70CD-4C7F-8E4B-1DE803569104}" type="pres">
      <dgm:prSet presAssocID="{B4115E26-AD7A-4E30-A6CD-DCBAE9097731}" presName="sibSpaceFour" presStyleCnt="0"/>
      <dgm:spPr/>
    </dgm:pt>
    <dgm:pt modelId="{F4F57A7A-68AE-4F69-835B-FE8FC92786E7}" type="pres">
      <dgm:prSet presAssocID="{6D2D558A-A67A-40DE-B86A-B542342ED66D}" presName="vertFour" presStyleCnt="0">
        <dgm:presLayoutVars>
          <dgm:chPref val="3"/>
        </dgm:presLayoutVars>
      </dgm:prSet>
      <dgm:spPr/>
    </dgm:pt>
    <dgm:pt modelId="{4D49D816-358F-4899-BE51-27B28BE6B923}" type="pres">
      <dgm:prSet presAssocID="{6D2D558A-A67A-40DE-B86A-B542342ED66D}" presName="txFour" presStyleLbl="node4" presStyleIdx="2" presStyleCnt="3" custScaleX="145727" custLinFactNeighborX="-10619" custLinFactNeighborY="-2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F33ADB-996C-4EC6-8C7F-00ACBF44D653}" type="pres">
      <dgm:prSet presAssocID="{6D2D558A-A67A-40DE-B86A-B542342ED66D}" presName="horzFour" presStyleCnt="0"/>
      <dgm:spPr/>
    </dgm:pt>
  </dgm:ptLst>
  <dgm:cxnLst>
    <dgm:cxn modelId="{E19E5811-6B47-4D0D-A69A-2F9E692E10CF}" srcId="{0FA200BD-439E-471E-B6BB-1DEC5CCA29E9}" destId="{516A2F10-E2E2-4A53-A44C-942718D08B27}" srcOrd="1" destOrd="0" parTransId="{B7F704E2-F4C8-4E89-B6B5-0627B81C54E2}" sibTransId="{720BF905-24D5-4A00-A845-6FD077241FDC}"/>
    <dgm:cxn modelId="{DD7FDC88-50CD-4DAC-9A15-A53898E7BB49}" type="presOf" srcId="{52BCF865-AA1E-4B79-8928-B3CF6F8DC9C4}" destId="{C929CDED-E24F-4D5D-B5F1-27A76BA8FA70}" srcOrd="0" destOrd="0" presId="urn:microsoft.com/office/officeart/2005/8/layout/hierarchy4"/>
    <dgm:cxn modelId="{68C956B4-329E-419C-B14E-D09419220359}" type="presOf" srcId="{60D8A518-ED99-44F4-B672-B256DF797E63}" destId="{2E82204D-4C3B-4A9B-BF95-743F32DCB1BE}" srcOrd="0" destOrd="0" presId="urn:microsoft.com/office/officeart/2005/8/layout/hierarchy4"/>
    <dgm:cxn modelId="{153FFB5D-D3F5-4CC4-BD28-2B910824A438}" type="presOf" srcId="{29CD5BBA-EB2F-4733-85CE-585376702D71}" destId="{1323F6BC-8211-4176-922D-D86AC3B63A95}" srcOrd="0" destOrd="0" presId="urn:microsoft.com/office/officeart/2005/8/layout/hierarchy4"/>
    <dgm:cxn modelId="{CFA17D2A-D9C4-4547-BFB0-B952306E2351}" type="presOf" srcId="{6D2D558A-A67A-40DE-B86A-B542342ED66D}" destId="{4D49D816-358F-4899-BE51-27B28BE6B923}" srcOrd="0" destOrd="0" presId="urn:microsoft.com/office/officeart/2005/8/layout/hierarchy4"/>
    <dgm:cxn modelId="{B0D5662F-2F5E-4906-8841-F207F122829F}" srcId="{3DE7E730-85AA-4F45-9729-F08384E864B1}" destId="{0FA200BD-439E-471E-B6BB-1DEC5CCA29E9}" srcOrd="0" destOrd="0" parTransId="{4E4C0867-7548-4F03-8AFB-F52DF3FEBDE5}" sibTransId="{2A8ECC6C-677C-4AC0-B820-FED0A36B4EDC}"/>
    <dgm:cxn modelId="{DF3A741C-842D-40F6-8C8F-A06615EE0A19}" type="presOf" srcId="{BBD728D2-85F0-40FF-B369-6D5814CDDB3D}" destId="{7BEDC6B9-9935-4258-BC95-CDBFC44DEEBC}" srcOrd="0" destOrd="0" presId="urn:microsoft.com/office/officeart/2005/8/layout/hierarchy4"/>
    <dgm:cxn modelId="{696A0D9B-BDDF-4186-9D83-C009CA06779F}" type="presOf" srcId="{0FA200BD-439E-471E-B6BB-1DEC5CCA29E9}" destId="{A6E43BDF-04B4-4F80-A550-2C3B0D6EFB71}" srcOrd="0" destOrd="0" presId="urn:microsoft.com/office/officeart/2005/8/layout/hierarchy4"/>
    <dgm:cxn modelId="{573525BF-0AB3-496E-9A89-AEC718C1E1D0}" type="presOf" srcId="{F4212A49-0F93-41B9-8D0E-B1949B5248DC}" destId="{A0E93BBF-3ACA-4FA2-9512-D6B437B825D4}" srcOrd="0" destOrd="0" presId="urn:microsoft.com/office/officeart/2005/8/layout/hierarchy4"/>
    <dgm:cxn modelId="{30CF292C-2BDE-438E-96A6-7F06FCAA3E01}" srcId="{0FA200BD-439E-471E-B6BB-1DEC5CCA29E9}" destId="{60D8A518-ED99-44F4-B672-B256DF797E63}" srcOrd="0" destOrd="0" parTransId="{6B22A0E8-2593-4D31-9279-2020F0E150A5}" sibTransId="{458231C8-CB24-4FC8-AC9D-23F927F75B01}"/>
    <dgm:cxn modelId="{F9BD0FD5-E4E4-47B8-935A-64260DED5F14}" srcId="{52BCF865-AA1E-4B79-8928-B3CF6F8DC9C4}" destId="{508DC47E-4E2B-4A44-A9FF-E3766350764A}" srcOrd="0" destOrd="0" parTransId="{4D1B3990-32EB-4B68-B71E-B2FFB51F80CB}" sibTransId="{B4115E26-AD7A-4E30-A6CD-DCBAE9097731}"/>
    <dgm:cxn modelId="{F7B45EA0-1E23-497C-9E72-5679C59F1DA9}" type="presOf" srcId="{3DE7E730-85AA-4F45-9729-F08384E864B1}" destId="{BF917525-309F-4FFD-9133-3C69CBA052B7}" srcOrd="0" destOrd="0" presId="urn:microsoft.com/office/officeart/2005/8/layout/hierarchy4"/>
    <dgm:cxn modelId="{86CA3C5A-362F-42C5-BB88-78DD840F6D25}" srcId="{3DE7E730-85AA-4F45-9729-F08384E864B1}" destId="{BBD728D2-85F0-40FF-B369-6D5814CDDB3D}" srcOrd="1" destOrd="0" parTransId="{EA4F29E6-498C-45FD-A9BE-8352F72C13C7}" sibTransId="{6DF785AE-BA7D-49E2-BB18-DE97D922D4D8}"/>
    <dgm:cxn modelId="{0AFA2CE7-FE5A-417D-83B8-7C8A7406EDA7}" srcId="{52BCF865-AA1E-4B79-8928-B3CF6F8DC9C4}" destId="{6D2D558A-A67A-40DE-B86A-B542342ED66D}" srcOrd="1" destOrd="0" parTransId="{A2B82557-B92D-4A3A-93D6-63CE02A0B7FC}" sibTransId="{4D64AFDE-9F80-4331-8716-99D4A1460CFE}"/>
    <dgm:cxn modelId="{1A0858CC-6F18-4016-8BB0-0D9A4690A901}" type="presOf" srcId="{508DC47E-4E2B-4A44-A9FF-E3766350764A}" destId="{F7F00B70-65AC-4E4A-9064-2F7EA600CE6C}" srcOrd="0" destOrd="0" presId="urn:microsoft.com/office/officeart/2005/8/layout/hierarchy4"/>
    <dgm:cxn modelId="{8329D9B9-9F73-489F-B4FF-19B9F8EBFD50}" srcId="{29CD5BBA-EB2F-4733-85CE-585376702D71}" destId="{3DE7E730-85AA-4F45-9729-F08384E864B1}" srcOrd="0" destOrd="0" parTransId="{EB6499EC-59C3-442E-AC9F-72340E46F82D}" sibTransId="{76E6C33A-AE23-4D9A-8E9B-E7A789E8A59A}"/>
    <dgm:cxn modelId="{0FC2E224-BB1C-4C0F-A4A0-1A34466ADEDF}" type="presOf" srcId="{516A2F10-E2E2-4A53-A44C-942718D08B27}" destId="{AA4BE450-7F6E-4A62-BC06-27A2D33250F9}" srcOrd="0" destOrd="0" presId="urn:microsoft.com/office/officeart/2005/8/layout/hierarchy4"/>
    <dgm:cxn modelId="{20C53517-6B5F-4C48-9969-57298414015B}" srcId="{BBD728D2-85F0-40FF-B369-6D5814CDDB3D}" destId="{F4212A49-0F93-41B9-8D0E-B1949B5248DC}" srcOrd="0" destOrd="0" parTransId="{77F595B0-DB67-4AAA-951D-CE3D5423B4D4}" sibTransId="{88F3452B-4D74-4578-B8E9-130138FD434B}"/>
    <dgm:cxn modelId="{37F09839-9A23-4EDF-B401-9DEB7062602C}" srcId="{F4212A49-0F93-41B9-8D0E-B1949B5248DC}" destId="{52BCF865-AA1E-4B79-8928-B3CF6F8DC9C4}" srcOrd="0" destOrd="0" parTransId="{39F1D603-8807-41EA-B014-DEAD62D3EA26}" sibTransId="{55D3C7D1-AFF3-4C4C-AB4F-69D51A5EE686}"/>
    <dgm:cxn modelId="{5C7B74D5-D638-4128-998F-6FD7C1746143}" type="presParOf" srcId="{1323F6BC-8211-4176-922D-D86AC3B63A95}" destId="{F469A9DF-82F9-4941-91C8-BE2A75D94B60}" srcOrd="0" destOrd="0" presId="urn:microsoft.com/office/officeart/2005/8/layout/hierarchy4"/>
    <dgm:cxn modelId="{F647EFC0-08C4-4239-A14B-E5488FE0B509}" type="presParOf" srcId="{F469A9DF-82F9-4941-91C8-BE2A75D94B60}" destId="{BF917525-309F-4FFD-9133-3C69CBA052B7}" srcOrd="0" destOrd="0" presId="urn:microsoft.com/office/officeart/2005/8/layout/hierarchy4"/>
    <dgm:cxn modelId="{CF008607-3E98-4728-96AB-E7A80BD0715E}" type="presParOf" srcId="{F469A9DF-82F9-4941-91C8-BE2A75D94B60}" destId="{C379B6AB-E9D3-4DD4-9C8A-36C5CD764E3D}" srcOrd="1" destOrd="0" presId="urn:microsoft.com/office/officeart/2005/8/layout/hierarchy4"/>
    <dgm:cxn modelId="{59F4135E-E8DB-4032-95D8-96C5CCFE7EAF}" type="presParOf" srcId="{F469A9DF-82F9-4941-91C8-BE2A75D94B60}" destId="{28DC20B9-C30D-4794-B553-756A398AA8B9}" srcOrd="2" destOrd="0" presId="urn:microsoft.com/office/officeart/2005/8/layout/hierarchy4"/>
    <dgm:cxn modelId="{2530BC17-B009-4A7D-8C58-E9E51C0C7454}" type="presParOf" srcId="{28DC20B9-C30D-4794-B553-756A398AA8B9}" destId="{C7C37C15-BC6D-46DE-B567-14D37CCA9DBD}" srcOrd="0" destOrd="0" presId="urn:microsoft.com/office/officeart/2005/8/layout/hierarchy4"/>
    <dgm:cxn modelId="{52CBC037-EE3C-4C76-A8DD-C1A4B41CA881}" type="presParOf" srcId="{C7C37C15-BC6D-46DE-B567-14D37CCA9DBD}" destId="{A6E43BDF-04B4-4F80-A550-2C3B0D6EFB71}" srcOrd="0" destOrd="0" presId="urn:microsoft.com/office/officeart/2005/8/layout/hierarchy4"/>
    <dgm:cxn modelId="{3B2E8E37-EB9F-4B6C-B69A-48D24A27CD4E}" type="presParOf" srcId="{C7C37C15-BC6D-46DE-B567-14D37CCA9DBD}" destId="{748B5750-8CFE-4209-90E6-688A5045959A}" srcOrd="1" destOrd="0" presId="urn:microsoft.com/office/officeart/2005/8/layout/hierarchy4"/>
    <dgm:cxn modelId="{332938AC-BA80-4DC6-A43A-F2D164C40D92}" type="presParOf" srcId="{C7C37C15-BC6D-46DE-B567-14D37CCA9DBD}" destId="{61A045C9-D66D-4644-B5A4-833860518D21}" srcOrd="2" destOrd="0" presId="urn:microsoft.com/office/officeart/2005/8/layout/hierarchy4"/>
    <dgm:cxn modelId="{F04BC040-DD87-427A-B5E2-EF587167C4FA}" type="presParOf" srcId="{61A045C9-D66D-4644-B5A4-833860518D21}" destId="{AFABE4B9-0158-4E4B-9941-1275E8C57781}" srcOrd="0" destOrd="0" presId="urn:microsoft.com/office/officeart/2005/8/layout/hierarchy4"/>
    <dgm:cxn modelId="{5D6C04A4-2060-4C4E-9073-0874AF1A95CA}" type="presParOf" srcId="{AFABE4B9-0158-4E4B-9941-1275E8C57781}" destId="{2E82204D-4C3B-4A9B-BF95-743F32DCB1BE}" srcOrd="0" destOrd="0" presId="urn:microsoft.com/office/officeart/2005/8/layout/hierarchy4"/>
    <dgm:cxn modelId="{90C6656D-10BE-497A-B199-DEDDBA568E47}" type="presParOf" srcId="{AFABE4B9-0158-4E4B-9941-1275E8C57781}" destId="{ED24AA90-CF2F-4BF0-964D-6B8ACE1C0BD8}" srcOrd="1" destOrd="0" presId="urn:microsoft.com/office/officeart/2005/8/layout/hierarchy4"/>
    <dgm:cxn modelId="{543DE773-D829-45A2-98D1-DED4097E47CF}" type="presParOf" srcId="{61A045C9-D66D-4644-B5A4-833860518D21}" destId="{7B53B1FC-651E-4CF5-8DE4-64969071E217}" srcOrd="1" destOrd="0" presId="urn:microsoft.com/office/officeart/2005/8/layout/hierarchy4"/>
    <dgm:cxn modelId="{765F6BC1-796E-446F-9410-A973E67D24B4}" type="presParOf" srcId="{61A045C9-D66D-4644-B5A4-833860518D21}" destId="{BE97E80E-6019-45DC-AA2C-9BC381C8002E}" srcOrd="2" destOrd="0" presId="urn:microsoft.com/office/officeart/2005/8/layout/hierarchy4"/>
    <dgm:cxn modelId="{5CC66438-EAD2-4C28-A618-5B7B08228C23}" type="presParOf" srcId="{BE97E80E-6019-45DC-AA2C-9BC381C8002E}" destId="{AA4BE450-7F6E-4A62-BC06-27A2D33250F9}" srcOrd="0" destOrd="0" presId="urn:microsoft.com/office/officeart/2005/8/layout/hierarchy4"/>
    <dgm:cxn modelId="{1131B4C1-F5B6-4132-A933-736BBAAD2159}" type="presParOf" srcId="{BE97E80E-6019-45DC-AA2C-9BC381C8002E}" destId="{6E3E9ABD-A3F1-460E-9F88-DAA98D89520C}" srcOrd="1" destOrd="0" presId="urn:microsoft.com/office/officeart/2005/8/layout/hierarchy4"/>
    <dgm:cxn modelId="{A033865F-19C1-4C03-80E2-C5A0963DF3AE}" type="presParOf" srcId="{28DC20B9-C30D-4794-B553-756A398AA8B9}" destId="{69135987-EF7F-46FF-A24E-CFA1CDA67CAD}" srcOrd="1" destOrd="0" presId="urn:microsoft.com/office/officeart/2005/8/layout/hierarchy4"/>
    <dgm:cxn modelId="{D68E011A-87C4-4170-9033-28970D65ECDE}" type="presParOf" srcId="{28DC20B9-C30D-4794-B553-756A398AA8B9}" destId="{5CFCD13D-B3F3-4AD5-9639-3FEE033FEC64}" srcOrd="2" destOrd="0" presId="urn:microsoft.com/office/officeart/2005/8/layout/hierarchy4"/>
    <dgm:cxn modelId="{0EADBED8-C3E4-43AE-9423-323A4443D335}" type="presParOf" srcId="{5CFCD13D-B3F3-4AD5-9639-3FEE033FEC64}" destId="{7BEDC6B9-9935-4258-BC95-CDBFC44DEEBC}" srcOrd="0" destOrd="0" presId="urn:microsoft.com/office/officeart/2005/8/layout/hierarchy4"/>
    <dgm:cxn modelId="{D5B2FC7E-7A4D-4630-818B-4ED6FF77260D}" type="presParOf" srcId="{5CFCD13D-B3F3-4AD5-9639-3FEE033FEC64}" destId="{E0719D3D-A36A-4730-A430-19E9DE8790AB}" srcOrd="1" destOrd="0" presId="urn:microsoft.com/office/officeart/2005/8/layout/hierarchy4"/>
    <dgm:cxn modelId="{7EFCCF42-206D-407A-BDB8-14182825FC62}" type="presParOf" srcId="{5CFCD13D-B3F3-4AD5-9639-3FEE033FEC64}" destId="{1CCB9A51-A0CD-4F38-AFF5-258A087B6194}" srcOrd="2" destOrd="0" presId="urn:microsoft.com/office/officeart/2005/8/layout/hierarchy4"/>
    <dgm:cxn modelId="{00D2C33D-EF03-4F90-984F-587CE81708FD}" type="presParOf" srcId="{1CCB9A51-A0CD-4F38-AFF5-258A087B6194}" destId="{29D0BF77-9396-4D1A-962A-3A31DE80E25D}" srcOrd="0" destOrd="0" presId="urn:microsoft.com/office/officeart/2005/8/layout/hierarchy4"/>
    <dgm:cxn modelId="{AEE0B182-528F-4372-86C8-6CA319DA2CDD}" type="presParOf" srcId="{29D0BF77-9396-4D1A-962A-3A31DE80E25D}" destId="{A0E93BBF-3ACA-4FA2-9512-D6B437B825D4}" srcOrd="0" destOrd="0" presId="urn:microsoft.com/office/officeart/2005/8/layout/hierarchy4"/>
    <dgm:cxn modelId="{818EE87A-B393-4B09-8BF0-B58A988DE8AC}" type="presParOf" srcId="{29D0BF77-9396-4D1A-962A-3A31DE80E25D}" destId="{BFCD3B9D-B1BA-4EB3-8CC0-AA272783841C}" srcOrd="1" destOrd="0" presId="urn:microsoft.com/office/officeart/2005/8/layout/hierarchy4"/>
    <dgm:cxn modelId="{AF649AB2-0383-4094-A7FA-D882DCFDCF72}" type="presParOf" srcId="{29D0BF77-9396-4D1A-962A-3A31DE80E25D}" destId="{E1FDFC75-9CF7-4DB5-AA55-3E9672D6615A}" srcOrd="2" destOrd="0" presId="urn:microsoft.com/office/officeart/2005/8/layout/hierarchy4"/>
    <dgm:cxn modelId="{3351A5A7-5197-4B4B-93E0-3A9F28BE833E}" type="presParOf" srcId="{E1FDFC75-9CF7-4DB5-AA55-3E9672D6615A}" destId="{959A4A58-A7AA-4617-B069-C87B902F1172}" srcOrd="0" destOrd="0" presId="urn:microsoft.com/office/officeart/2005/8/layout/hierarchy4"/>
    <dgm:cxn modelId="{4B589493-2EBD-48CE-8DE0-BAE4856A92FB}" type="presParOf" srcId="{959A4A58-A7AA-4617-B069-C87B902F1172}" destId="{C929CDED-E24F-4D5D-B5F1-27A76BA8FA70}" srcOrd="0" destOrd="0" presId="urn:microsoft.com/office/officeart/2005/8/layout/hierarchy4"/>
    <dgm:cxn modelId="{CA4B06A5-231D-49F5-9C82-4A7BBDFBA913}" type="presParOf" srcId="{959A4A58-A7AA-4617-B069-C87B902F1172}" destId="{49E249D2-82DA-4331-B26D-62815D5B8A38}" srcOrd="1" destOrd="0" presId="urn:microsoft.com/office/officeart/2005/8/layout/hierarchy4"/>
    <dgm:cxn modelId="{466B71B8-2552-41CC-9070-5DCF6724AC0E}" type="presParOf" srcId="{959A4A58-A7AA-4617-B069-C87B902F1172}" destId="{A1F9D599-9B54-4CAB-93FD-B0DB088FE9EF}" srcOrd="2" destOrd="0" presId="urn:microsoft.com/office/officeart/2005/8/layout/hierarchy4"/>
    <dgm:cxn modelId="{10447635-1A8B-4D81-9449-45AC8DC47E27}" type="presParOf" srcId="{A1F9D599-9B54-4CAB-93FD-B0DB088FE9EF}" destId="{27683424-4F60-4BCA-A466-05CD5F60EEF3}" srcOrd="0" destOrd="0" presId="urn:microsoft.com/office/officeart/2005/8/layout/hierarchy4"/>
    <dgm:cxn modelId="{9616527C-356F-45FE-9424-CBE5B91CCC11}" type="presParOf" srcId="{27683424-4F60-4BCA-A466-05CD5F60EEF3}" destId="{F7F00B70-65AC-4E4A-9064-2F7EA600CE6C}" srcOrd="0" destOrd="0" presId="urn:microsoft.com/office/officeart/2005/8/layout/hierarchy4"/>
    <dgm:cxn modelId="{B50727EA-8DEB-4FF5-9DBB-D69C2457FE8E}" type="presParOf" srcId="{27683424-4F60-4BCA-A466-05CD5F60EEF3}" destId="{6E3E6150-7C36-4046-BC0B-F61C60ED61D4}" srcOrd="1" destOrd="0" presId="urn:microsoft.com/office/officeart/2005/8/layout/hierarchy4"/>
    <dgm:cxn modelId="{076AA92A-8D0A-46F3-882B-A95E0E3E9227}" type="presParOf" srcId="{A1F9D599-9B54-4CAB-93FD-B0DB088FE9EF}" destId="{689121BC-70CD-4C7F-8E4B-1DE803569104}" srcOrd="1" destOrd="0" presId="urn:microsoft.com/office/officeart/2005/8/layout/hierarchy4"/>
    <dgm:cxn modelId="{C359023C-16A7-4F78-9E2B-17B2F516EF83}" type="presParOf" srcId="{A1F9D599-9B54-4CAB-93FD-B0DB088FE9EF}" destId="{F4F57A7A-68AE-4F69-835B-FE8FC92786E7}" srcOrd="2" destOrd="0" presId="urn:microsoft.com/office/officeart/2005/8/layout/hierarchy4"/>
    <dgm:cxn modelId="{FF37C1E0-2817-426D-B22F-1AC174E02E4B}" type="presParOf" srcId="{F4F57A7A-68AE-4F69-835B-FE8FC92786E7}" destId="{4D49D816-358F-4899-BE51-27B28BE6B923}" srcOrd="0" destOrd="0" presId="urn:microsoft.com/office/officeart/2005/8/layout/hierarchy4"/>
    <dgm:cxn modelId="{A86849EA-C550-4584-AD85-B51E83E990E2}" type="presParOf" srcId="{F4F57A7A-68AE-4F69-835B-FE8FC92786E7}" destId="{12F33ADB-996C-4EC6-8C7F-00ACBF44D6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12334-32C7-402E-A3EC-AB740661F29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D04EC-0B66-4C23-BC2D-9B33E72DA25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5EFC20CB-4A63-4AD2-8225-7BC20E6CA183}" type="parTrans" cxnId="{ABBD28B6-506A-4F13-BF37-2360B0E55B42}">
      <dgm:prSet/>
      <dgm:spPr/>
      <dgm:t>
        <a:bodyPr/>
        <a:lstStyle/>
        <a:p>
          <a:endParaRPr lang="ru-RU"/>
        </a:p>
      </dgm:t>
    </dgm:pt>
    <dgm:pt modelId="{E12AEF33-E14F-417F-85FF-3FC6991A211C}" type="sibTrans" cxnId="{ABBD28B6-506A-4F13-BF37-2360B0E55B42}">
      <dgm:prSet/>
      <dgm:spPr/>
      <dgm:t>
        <a:bodyPr/>
        <a:lstStyle/>
        <a:p>
          <a:endParaRPr lang="ru-RU"/>
        </a:p>
      </dgm:t>
    </dgm:pt>
    <dgm:pt modelId="{AD7F2DF8-E1BA-4DA9-89D6-F11EEDE1527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Бесплатное</a:t>
          </a:r>
          <a:endParaRPr lang="ru-RU" b="1" dirty="0">
            <a:solidFill>
              <a:schemeClr val="bg1"/>
            </a:solidFill>
          </a:endParaRPr>
        </a:p>
      </dgm:t>
    </dgm:pt>
    <dgm:pt modelId="{1A7D9776-F618-4DD9-B3DC-21EEDFEFA141}" type="parTrans" cxnId="{9F58A79F-5720-4C1F-8A44-D65F9CC96B11}">
      <dgm:prSet/>
      <dgm:spPr/>
      <dgm:t>
        <a:bodyPr/>
        <a:lstStyle/>
        <a:p>
          <a:endParaRPr lang="ru-RU"/>
        </a:p>
      </dgm:t>
    </dgm:pt>
    <dgm:pt modelId="{C5AC4C61-ACB2-47CF-98E0-966FD6407FC0}" type="sibTrans" cxnId="{9F58A79F-5720-4C1F-8A44-D65F9CC96B11}">
      <dgm:prSet/>
      <dgm:spPr/>
      <dgm:t>
        <a:bodyPr/>
        <a:lstStyle/>
        <a:p>
          <a:endParaRPr lang="ru-RU"/>
        </a:p>
      </dgm:t>
    </dgm:pt>
    <dgm:pt modelId="{0785BDBC-CD97-4F65-BCAB-2C6C036EA93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Платное</a:t>
          </a:r>
          <a:endParaRPr lang="ru-RU" b="1" dirty="0">
            <a:solidFill>
              <a:schemeClr val="bg1"/>
            </a:solidFill>
          </a:endParaRPr>
        </a:p>
      </dgm:t>
    </dgm:pt>
    <dgm:pt modelId="{BB947D25-0EBF-4C49-B977-38DD4CD0ED0F}" type="parTrans" cxnId="{92BC14DF-2081-443A-8FC6-CCCFB82D1395}">
      <dgm:prSet/>
      <dgm:spPr/>
      <dgm:t>
        <a:bodyPr/>
        <a:lstStyle/>
        <a:p>
          <a:endParaRPr lang="ru-RU"/>
        </a:p>
      </dgm:t>
    </dgm:pt>
    <dgm:pt modelId="{5920DB19-33DC-4DDB-AB1F-4A5A35898EA6}" type="sibTrans" cxnId="{92BC14DF-2081-443A-8FC6-CCCFB82D1395}">
      <dgm:prSet/>
      <dgm:spPr/>
      <dgm:t>
        <a:bodyPr/>
        <a:lstStyle/>
        <a:p>
          <a:endParaRPr lang="ru-RU"/>
        </a:p>
      </dgm:t>
    </dgm:pt>
    <dgm:pt modelId="{AB57E39D-CE09-43DD-B433-5F517BAEF085}" type="pres">
      <dgm:prSet presAssocID="{CE612334-32C7-402E-A3EC-AB740661F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9B38B-3687-4210-92F4-E239495E295E}" type="pres">
      <dgm:prSet presAssocID="{086D04EC-0B66-4C23-BC2D-9B33E72DA250}" presName="vertOne" presStyleCnt="0"/>
      <dgm:spPr/>
    </dgm:pt>
    <dgm:pt modelId="{49BB5EAD-0CA1-4E33-AE63-7ADE9F2F68FF}" type="pres">
      <dgm:prSet presAssocID="{086D04EC-0B66-4C23-BC2D-9B33E72DA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6162C-542A-40CB-ADD2-2E18F7B392D1}" type="pres">
      <dgm:prSet presAssocID="{086D04EC-0B66-4C23-BC2D-9B33E72DA250}" presName="parTransOne" presStyleCnt="0"/>
      <dgm:spPr/>
    </dgm:pt>
    <dgm:pt modelId="{FC5C6401-2777-4E4D-A9F1-C0C44DF4F5E8}" type="pres">
      <dgm:prSet presAssocID="{086D04EC-0B66-4C23-BC2D-9B33E72DA250}" presName="horzOne" presStyleCnt="0"/>
      <dgm:spPr/>
    </dgm:pt>
    <dgm:pt modelId="{27DEEF7C-4B2C-4448-9B7F-5D657D672CC6}" type="pres">
      <dgm:prSet presAssocID="{AD7F2DF8-E1BA-4DA9-89D6-F11EEDE15275}" presName="vertTwo" presStyleCnt="0"/>
      <dgm:spPr/>
    </dgm:pt>
    <dgm:pt modelId="{7E89902E-9C2B-49F9-AC95-80755B2D8688}" type="pres">
      <dgm:prSet presAssocID="{AD7F2DF8-E1BA-4DA9-89D6-F11EEDE1527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035C2-D620-4A22-BC9C-F972B3FFF084}" type="pres">
      <dgm:prSet presAssocID="{AD7F2DF8-E1BA-4DA9-89D6-F11EEDE15275}" presName="horzTwo" presStyleCnt="0"/>
      <dgm:spPr/>
    </dgm:pt>
    <dgm:pt modelId="{6F9C8C2A-4690-4D5B-859E-8484615653DA}" type="pres">
      <dgm:prSet presAssocID="{C5AC4C61-ACB2-47CF-98E0-966FD6407FC0}" presName="sibSpaceTwo" presStyleCnt="0"/>
      <dgm:spPr/>
    </dgm:pt>
    <dgm:pt modelId="{1FE39A93-D269-46FF-A861-A1330947B0AC}" type="pres">
      <dgm:prSet presAssocID="{0785BDBC-CD97-4F65-BCAB-2C6C036EA931}" presName="vertTwo" presStyleCnt="0"/>
      <dgm:spPr/>
    </dgm:pt>
    <dgm:pt modelId="{4FE671F2-AB32-4F7A-B781-3E5D7BC882BA}" type="pres">
      <dgm:prSet presAssocID="{0785BDBC-CD97-4F65-BCAB-2C6C036EA93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9096DC-42B5-4F36-A6EC-A2DCD57A0B7E}" type="pres">
      <dgm:prSet presAssocID="{0785BDBC-CD97-4F65-BCAB-2C6C036EA931}" presName="horzTwo" presStyleCnt="0"/>
      <dgm:spPr/>
    </dgm:pt>
  </dgm:ptLst>
  <dgm:cxnLst>
    <dgm:cxn modelId="{92BC14DF-2081-443A-8FC6-CCCFB82D1395}" srcId="{086D04EC-0B66-4C23-BC2D-9B33E72DA250}" destId="{0785BDBC-CD97-4F65-BCAB-2C6C036EA931}" srcOrd="1" destOrd="0" parTransId="{BB947D25-0EBF-4C49-B977-38DD4CD0ED0F}" sibTransId="{5920DB19-33DC-4DDB-AB1F-4A5A35898EA6}"/>
    <dgm:cxn modelId="{5A9BC6A1-AD5E-4A71-B6A7-C0F406A21A38}" type="presOf" srcId="{AD7F2DF8-E1BA-4DA9-89D6-F11EEDE15275}" destId="{7E89902E-9C2B-49F9-AC95-80755B2D8688}" srcOrd="0" destOrd="0" presId="urn:microsoft.com/office/officeart/2005/8/layout/hierarchy4"/>
    <dgm:cxn modelId="{9F58A79F-5720-4C1F-8A44-D65F9CC96B11}" srcId="{086D04EC-0B66-4C23-BC2D-9B33E72DA250}" destId="{AD7F2DF8-E1BA-4DA9-89D6-F11EEDE15275}" srcOrd="0" destOrd="0" parTransId="{1A7D9776-F618-4DD9-B3DC-21EEDFEFA141}" sibTransId="{C5AC4C61-ACB2-47CF-98E0-966FD6407FC0}"/>
    <dgm:cxn modelId="{ABBD28B6-506A-4F13-BF37-2360B0E55B42}" srcId="{CE612334-32C7-402E-A3EC-AB740661F29E}" destId="{086D04EC-0B66-4C23-BC2D-9B33E72DA250}" srcOrd="0" destOrd="0" parTransId="{5EFC20CB-4A63-4AD2-8225-7BC20E6CA183}" sibTransId="{E12AEF33-E14F-417F-85FF-3FC6991A211C}"/>
    <dgm:cxn modelId="{89735D70-3E26-42C7-9FE8-F05C5B8F7F78}" type="presOf" srcId="{CE612334-32C7-402E-A3EC-AB740661F29E}" destId="{AB57E39D-CE09-43DD-B433-5F517BAEF085}" srcOrd="0" destOrd="0" presId="urn:microsoft.com/office/officeart/2005/8/layout/hierarchy4"/>
    <dgm:cxn modelId="{C76FA605-8059-40CA-9F41-75CDC1CEEB45}" type="presOf" srcId="{0785BDBC-CD97-4F65-BCAB-2C6C036EA931}" destId="{4FE671F2-AB32-4F7A-B781-3E5D7BC882BA}" srcOrd="0" destOrd="0" presId="urn:microsoft.com/office/officeart/2005/8/layout/hierarchy4"/>
    <dgm:cxn modelId="{1C224E7F-498C-4E4A-8B46-D47A57DAB33E}" type="presOf" srcId="{086D04EC-0B66-4C23-BC2D-9B33E72DA250}" destId="{49BB5EAD-0CA1-4E33-AE63-7ADE9F2F68FF}" srcOrd="0" destOrd="0" presId="urn:microsoft.com/office/officeart/2005/8/layout/hierarchy4"/>
    <dgm:cxn modelId="{AF8785C1-B963-4332-A517-D45CFA9A9029}" type="presParOf" srcId="{AB57E39D-CE09-43DD-B433-5F517BAEF085}" destId="{B379B38B-3687-4210-92F4-E239495E295E}" srcOrd="0" destOrd="0" presId="urn:microsoft.com/office/officeart/2005/8/layout/hierarchy4"/>
    <dgm:cxn modelId="{695DE51E-2222-4419-B1E5-3509848C1930}" type="presParOf" srcId="{B379B38B-3687-4210-92F4-E239495E295E}" destId="{49BB5EAD-0CA1-4E33-AE63-7ADE9F2F68FF}" srcOrd="0" destOrd="0" presId="urn:microsoft.com/office/officeart/2005/8/layout/hierarchy4"/>
    <dgm:cxn modelId="{4CD4488C-8B6A-4A69-8C1E-C7908C2C572B}" type="presParOf" srcId="{B379B38B-3687-4210-92F4-E239495E295E}" destId="{4AD6162C-542A-40CB-ADD2-2E18F7B392D1}" srcOrd="1" destOrd="0" presId="urn:microsoft.com/office/officeart/2005/8/layout/hierarchy4"/>
    <dgm:cxn modelId="{BB382FC2-F014-44CB-823E-3D58F155DA5E}" type="presParOf" srcId="{B379B38B-3687-4210-92F4-E239495E295E}" destId="{FC5C6401-2777-4E4D-A9F1-C0C44DF4F5E8}" srcOrd="2" destOrd="0" presId="urn:microsoft.com/office/officeart/2005/8/layout/hierarchy4"/>
    <dgm:cxn modelId="{74D11B15-877C-4568-8448-6E0E57A8D235}" type="presParOf" srcId="{FC5C6401-2777-4E4D-A9F1-C0C44DF4F5E8}" destId="{27DEEF7C-4B2C-4448-9B7F-5D657D672CC6}" srcOrd="0" destOrd="0" presId="urn:microsoft.com/office/officeart/2005/8/layout/hierarchy4"/>
    <dgm:cxn modelId="{C8AC5889-67FF-4739-B070-FC827F03F558}" type="presParOf" srcId="{27DEEF7C-4B2C-4448-9B7F-5D657D672CC6}" destId="{7E89902E-9C2B-49F9-AC95-80755B2D8688}" srcOrd="0" destOrd="0" presId="urn:microsoft.com/office/officeart/2005/8/layout/hierarchy4"/>
    <dgm:cxn modelId="{AB91B41C-3030-4867-8964-66B522ABA528}" type="presParOf" srcId="{27DEEF7C-4B2C-4448-9B7F-5D657D672CC6}" destId="{3EA035C2-D620-4A22-BC9C-F972B3FFF084}" srcOrd="1" destOrd="0" presId="urn:microsoft.com/office/officeart/2005/8/layout/hierarchy4"/>
    <dgm:cxn modelId="{54D63D5C-D05B-49BB-B78C-BACBDBA7E042}" type="presParOf" srcId="{FC5C6401-2777-4E4D-A9F1-C0C44DF4F5E8}" destId="{6F9C8C2A-4690-4D5B-859E-8484615653DA}" srcOrd="1" destOrd="0" presId="urn:microsoft.com/office/officeart/2005/8/layout/hierarchy4"/>
    <dgm:cxn modelId="{34095AAE-FE30-4808-9DF5-E76000FABADF}" type="presParOf" srcId="{FC5C6401-2777-4E4D-A9F1-C0C44DF4F5E8}" destId="{1FE39A93-D269-46FF-A861-A1330947B0AC}" srcOrd="2" destOrd="0" presId="urn:microsoft.com/office/officeart/2005/8/layout/hierarchy4"/>
    <dgm:cxn modelId="{AA84C762-F8C3-4DE4-898D-696C9C52A3AB}" type="presParOf" srcId="{1FE39A93-D269-46FF-A861-A1330947B0AC}" destId="{4FE671F2-AB32-4F7A-B781-3E5D7BC882BA}" srcOrd="0" destOrd="0" presId="urn:microsoft.com/office/officeart/2005/8/layout/hierarchy4"/>
    <dgm:cxn modelId="{3A09089B-2B9E-4482-BF2C-964489F91E58}" type="presParOf" srcId="{1FE39A93-D269-46FF-A861-A1330947B0AC}" destId="{669096DC-42B5-4F36-A6EC-A2DCD57A0B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12334-32C7-402E-A3EC-AB740661F29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D04EC-0B66-4C23-BC2D-9B33E72DA25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5EFC20CB-4A63-4AD2-8225-7BC20E6CA183}" type="parTrans" cxnId="{ABBD28B6-506A-4F13-BF37-2360B0E55B42}">
      <dgm:prSet/>
      <dgm:spPr/>
      <dgm:t>
        <a:bodyPr/>
        <a:lstStyle/>
        <a:p>
          <a:endParaRPr lang="ru-RU" b="1"/>
        </a:p>
      </dgm:t>
    </dgm:pt>
    <dgm:pt modelId="{E12AEF33-E14F-417F-85FF-3FC6991A211C}" type="sibTrans" cxnId="{ABBD28B6-506A-4F13-BF37-2360B0E55B42}">
      <dgm:prSet/>
      <dgm:spPr/>
      <dgm:t>
        <a:bodyPr/>
        <a:lstStyle/>
        <a:p>
          <a:endParaRPr lang="ru-RU" b="1"/>
        </a:p>
      </dgm:t>
    </dgm:pt>
    <dgm:pt modelId="{AD7F2DF8-E1BA-4DA9-89D6-F11EEDE1527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Бесплатное</a:t>
          </a:r>
          <a:endParaRPr lang="ru-RU" b="1" dirty="0">
            <a:solidFill>
              <a:schemeClr val="bg1"/>
            </a:solidFill>
          </a:endParaRPr>
        </a:p>
      </dgm:t>
    </dgm:pt>
    <dgm:pt modelId="{1A7D9776-F618-4DD9-B3DC-21EEDFEFA141}" type="parTrans" cxnId="{9F58A79F-5720-4C1F-8A44-D65F9CC96B11}">
      <dgm:prSet/>
      <dgm:spPr/>
      <dgm:t>
        <a:bodyPr/>
        <a:lstStyle/>
        <a:p>
          <a:endParaRPr lang="ru-RU" b="1"/>
        </a:p>
      </dgm:t>
    </dgm:pt>
    <dgm:pt modelId="{C5AC4C61-ACB2-47CF-98E0-966FD6407FC0}" type="sibTrans" cxnId="{9F58A79F-5720-4C1F-8A44-D65F9CC96B11}">
      <dgm:prSet/>
      <dgm:spPr/>
      <dgm:t>
        <a:bodyPr/>
        <a:lstStyle/>
        <a:p>
          <a:endParaRPr lang="ru-RU" b="1"/>
        </a:p>
      </dgm:t>
    </dgm:pt>
    <dgm:pt modelId="{AD960A09-4B03-4A1F-A905-34150C24CBA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Радиоэлектроника (Митрофанов А. И.)</a:t>
          </a:r>
          <a:endParaRPr lang="ru-RU" b="1" dirty="0">
            <a:solidFill>
              <a:schemeClr val="tx1"/>
            </a:solidFill>
          </a:endParaRPr>
        </a:p>
      </dgm:t>
    </dgm:pt>
    <dgm:pt modelId="{87DD4CCB-AF63-492C-96F0-3385F61BCD3B}" type="parTrans" cxnId="{58CF17D9-5DE2-404F-AD68-5DA696BF29A2}">
      <dgm:prSet/>
      <dgm:spPr/>
      <dgm:t>
        <a:bodyPr/>
        <a:lstStyle/>
        <a:p>
          <a:endParaRPr lang="ru-RU" b="1"/>
        </a:p>
      </dgm:t>
    </dgm:pt>
    <dgm:pt modelId="{F84F8BC1-98F2-4DB1-8413-B1596FA311D3}" type="sibTrans" cxnId="{58CF17D9-5DE2-404F-AD68-5DA696BF29A2}">
      <dgm:prSet/>
      <dgm:spPr/>
      <dgm:t>
        <a:bodyPr/>
        <a:lstStyle/>
        <a:p>
          <a:endParaRPr lang="ru-RU" b="1"/>
        </a:p>
      </dgm:t>
    </dgm:pt>
    <dgm:pt modelId="{6D96B26D-0B75-4E0D-B74A-CD955087DD0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Танцевальная студия  «Фиеста»  (Зиновьева Е. М.)</a:t>
          </a:r>
          <a:endParaRPr lang="ru-RU" b="1" dirty="0">
            <a:solidFill>
              <a:schemeClr val="tx1"/>
            </a:solidFill>
          </a:endParaRPr>
        </a:p>
      </dgm:t>
    </dgm:pt>
    <dgm:pt modelId="{2956B8D0-FBF2-45BD-B0E9-692FD508E299}" type="parTrans" cxnId="{D8E6970D-70E1-48B6-94A6-F538699FC311}">
      <dgm:prSet/>
      <dgm:spPr/>
      <dgm:t>
        <a:bodyPr/>
        <a:lstStyle/>
        <a:p>
          <a:endParaRPr lang="ru-RU" b="1"/>
        </a:p>
      </dgm:t>
    </dgm:pt>
    <dgm:pt modelId="{5F50EAD6-B7BD-42A5-9E7E-10A849EA27DD}" type="sibTrans" cxnId="{D8E6970D-70E1-48B6-94A6-F538699FC311}">
      <dgm:prSet/>
      <dgm:spPr/>
      <dgm:t>
        <a:bodyPr/>
        <a:lstStyle/>
        <a:p>
          <a:endParaRPr lang="ru-RU" b="1"/>
        </a:p>
      </dgm:t>
    </dgm:pt>
    <dgm:pt modelId="{53310F43-1008-45F6-966E-CF9ED91723B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Театральная студия «Отражение»            (Минаева В. Ю.)</a:t>
          </a:r>
          <a:endParaRPr lang="ru-RU" b="1" dirty="0">
            <a:solidFill>
              <a:schemeClr val="tx1"/>
            </a:solidFill>
          </a:endParaRPr>
        </a:p>
      </dgm:t>
    </dgm:pt>
    <dgm:pt modelId="{B3F7A3D4-56A7-484E-A0F2-130E4F1057EE}" type="parTrans" cxnId="{FEDE9671-6ADF-473C-9ED4-E5DE754233C7}">
      <dgm:prSet/>
      <dgm:spPr/>
      <dgm:t>
        <a:bodyPr/>
        <a:lstStyle/>
        <a:p>
          <a:endParaRPr lang="ru-RU" b="1"/>
        </a:p>
      </dgm:t>
    </dgm:pt>
    <dgm:pt modelId="{9E5FFC2F-D8D1-458F-B4BF-73993989D458}" type="sibTrans" cxnId="{FEDE9671-6ADF-473C-9ED4-E5DE754233C7}">
      <dgm:prSet/>
      <dgm:spPr/>
      <dgm:t>
        <a:bodyPr/>
        <a:lstStyle/>
        <a:p>
          <a:endParaRPr lang="ru-RU" b="1"/>
        </a:p>
      </dgm:t>
    </dgm:pt>
    <dgm:pt modelId="{A8D17CDB-E602-4B3F-8CCE-384DFCA9F6A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Клуб «Непоседы»   (Тимкина В. В.)</a:t>
          </a:r>
          <a:endParaRPr lang="ru-RU" b="1" dirty="0">
            <a:solidFill>
              <a:schemeClr val="tx1"/>
            </a:solidFill>
          </a:endParaRPr>
        </a:p>
      </dgm:t>
    </dgm:pt>
    <dgm:pt modelId="{EF1C20B8-3841-4252-B868-A17F203F1839}" type="parTrans" cxnId="{F141C414-BAC3-4324-ADBA-EAC6FDBAE253}">
      <dgm:prSet/>
      <dgm:spPr/>
      <dgm:t>
        <a:bodyPr/>
        <a:lstStyle/>
        <a:p>
          <a:endParaRPr lang="ru-RU" b="1"/>
        </a:p>
      </dgm:t>
    </dgm:pt>
    <dgm:pt modelId="{7BABA22B-5E46-443A-97DD-3EAD4BBD3EDF}" type="sibTrans" cxnId="{F141C414-BAC3-4324-ADBA-EAC6FDBAE253}">
      <dgm:prSet/>
      <dgm:spPr/>
      <dgm:t>
        <a:bodyPr/>
        <a:lstStyle/>
        <a:p>
          <a:endParaRPr lang="ru-RU" b="1"/>
        </a:p>
      </dgm:t>
    </dgm:pt>
    <dgm:pt modelId="{F494FBDA-18E6-455B-9D2A-54EED02FEF2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Вокальный ансамбль  </a:t>
          </a:r>
        </a:p>
        <a:p>
          <a:r>
            <a:rPr lang="ru-RU" b="1" dirty="0" smtClean="0">
              <a:solidFill>
                <a:schemeClr val="tx1"/>
              </a:solidFill>
            </a:rPr>
            <a:t>Балуева Н. Е.</a:t>
          </a:r>
          <a:endParaRPr lang="ru-RU" b="1" dirty="0">
            <a:solidFill>
              <a:schemeClr val="tx1"/>
            </a:solidFill>
          </a:endParaRPr>
        </a:p>
      </dgm:t>
    </dgm:pt>
    <dgm:pt modelId="{1D3E7DE1-2DD2-4056-A2D1-25C2CC4F09B0}" type="parTrans" cxnId="{FF28A290-D694-468F-92BE-D583517AE9AF}">
      <dgm:prSet/>
      <dgm:spPr/>
      <dgm:t>
        <a:bodyPr/>
        <a:lstStyle/>
        <a:p>
          <a:endParaRPr lang="ru-RU"/>
        </a:p>
      </dgm:t>
    </dgm:pt>
    <dgm:pt modelId="{0B88D7F6-E843-41E1-9D79-8929E38A085B}" type="sibTrans" cxnId="{FF28A290-D694-468F-92BE-D583517AE9AF}">
      <dgm:prSet/>
      <dgm:spPr/>
      <dgm:t>
        <a:bodyPr/>
        <a:lstStyle/>
        <a:p>
          <a:endParaRPr lang="ru-RU"/>
        </a:p>
      </dgm:t>
    </dgm:pt>
    <dgm:pt modelId="{FE90285C-3519-42AD-B1DC-558A655D43D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Студия декоративно-прикладного творчества «БУМ» </a:t>
          </a:r>
          <a:r>
            <a:rPr lang="ru-RU" b="1" dirty="0" err="1" smtClean="0">
              <a:solidFill>
                <a:schemeClr val="tx1"/>
              </a:solidFill>
            </a:rPr>
            <a:t>Бойкова</a:t>
          </a:r>
          <a:r>
            <a:rPr lang="ru-RU" b="1" dirty="0" smtClean="0">
              <a:solidFill>
                <a:schemeClr val="tx1"/>
              </a:solidFill>
            </a:rPr>
            <a:t> Е. Н.</a:t>
          </a:r>
          <a:endParaRPr lang="ru-RU" b="1" dirty="0">
            <a:solidFill>
              <a:schemeClr val="tx1"/>
            </a:solidFill>
          </a:endParaRPr>
        </a:p>
      </dgm:t>
    </dgm:pt>
    <dgm:pt modelId="{5B4EAF47-A504-4AB0-A99A-9FE9140A8350}" type="parTrans" cxnId="{F0D5142C-3DF4-4592-8AF1-3DB6B80ABBDB}">
      <dgm:prSet/>
      <dgm:spPr/>
      <dgm:t>
        <a:bodyPr/>
        <a:lstStyle/>
        <a:p>
          <a:endParaRPr lang="ru-RU"/>
        </a:p>
      </dgm:t>
    </dgm:pt>
    <dgm:pt modelId="{0FA48E0C-71FE-4401-8409-CEF6F182F291}" type="sibTrans" cxnId="{F0D5142C-3DF4-4592-8AF1-3DB6B80ABBDB}">
      <dgm:prSet/>
      <dgm:spPr/>
      <dgm:t>
        <a:bodyPr/>
        <a:lstStyle/>
        <a:p>
          <a:endParaRPr lang="ru-RU"/>
        </a:p>
      </dgm:t>
    </dgm:pt>
    <dgm:pt modelId="{9A6694D1-508C-495A-8285-1A7E2CE9629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Робототехника (Сорокин С. А.) для учащихся, показавших лучшие результаты после курса обучения  с января 2020 г. </a:t>
          </a:r>
          <a:endParaRPr lang="ru-RU" b="1" dirty="0">
            <a:solidFill>
              <a:schemeClr val="tx1"/>
            </a:solidFill>
          </a:endParaRPr>
        </a:p>
      </dgm:t>
    </dgm:pt>
    <dgm:pt modelId="{DBF47E31-F042-425B-8CB2-36A549ABF7C5}" type="sibTrans" cxnId="{1F781B03-1DCB-479D-A545-A75D4BB11A59}">
      <dgm:prSet/>
      <dgm:spPr/>
      <dgm:t>
        <a:bodyPr/>
        <a:lstStyle/>
        <a:p>
          <a:endParaRPr lang="ru-RU" b="1"/>
        </a:p>
      </dgm:t>
    </dgm:pt>
    <dgm:pt modelId="{11FF20E9-CA0A-4448-9DBA-7106788A21E2}" type="parTrans" cxnId="{1F781B03-1DCB-479D-A545-A75D4BB11A59}">
      <dgm:prSet/>
      <dgm:spPr/>
      <dgm:t>
        <a:bodyPr/>
        <a:lstStyle/>
        <a:p>
          <a:endParaRPr lang="ru-RU" b="1"/>
        </a:p>
      </dgm:t>
    </dgm:pt>
    <dgm:pt modelId="{0C358A03-3996-4983-8DB2-1868B619F6E4}">
      <dgm:prSet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Алгоритмика</a:t>
          </a:r>
          <a:endParaRPr lang="ru-RU" b="1" dirty="0" smtClean="0">
            <a:solidFill>
              <a:schemeClr val="tx1"/>
            </a:solidFill>
          </a:endParaRPr>
        </a:p>
        <a:p>
          <a:r>
            <a:rPr lang="ru-RU" b="1" dirty="0" err="1" smtClean="0">
              <a:solidFill>
                <a:schemeClr val="tx1"/>
              </a:solidFill>
            </a:rPr>
            <a:t>Толубенская</a:t>
          </a:r>
          <a:r>
            <a:rPr lang="ru-RU" b="1" dirty="0" smtClean="0">
              <a:solidFill>
                <a:schemeClr val="tx1"/>
              </a:solidFill>
            </a:rPr>
            <a:t> Е. В.</a:t>
          </a:r>
          <a:endParaRPr lang="ru-RU" b="1" dirty="0">
            <a:solidFill>
              <a:schemeClr val="tx1"/>
            </a:solidFill>
          </a:endParaRPr>
        </a:p>
      </dgm:t>
    </dgm:pt>
    <dgm:pt modelId="{CC2E0AB0-FBBF-4CDC-A2CC-D9873EB4346F}" type="parTrans" cxnId="{F7B9DBF6-325B-48AD-B573-990269FB46E2}">
      <dgm:prSet/>
      <dgm:spPr/>
      <dgm:t>
        <a:bodyPr/>
        <a:lstStyle/>
        <a:p>
          <a:endParaRPr lang="ru-RU"/>
        </a:p>
      </dgm:t>
    </dgm:pt>
    <dgm:pt modelId="{DDB4ACBF-2AD7-4F20-A431-8E4D165CABEA}" type="sibTrans" cxnId="{F7B9DBF6-325B-48AD-B573-990269FB46E2}">
      <dgm:prSet/>
      <dgm:spPr/>
      <dgm:t>
        <a:bodyPr/>
        <a:lstStyle/>
        <a:p>
          <a:endParaRPr lang="ru-RU"/>
        </a:p>
      </dgm:t>
    </dgm:pt>
    <dgm:pt modelId="{AB57E39D-CE09-43DD-B433-5F517BAEF085}" type="pres">
      <dgm:prSet presAssocID="{CE612334-32C7-402E-A3EC-AB740661F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9B38B-3687-4210-92F4-E239495E295E}" type="pres">
      <dgm:prSet presAssocID="{086D04EC-0B66-4C23-BC2D-9B33E72DA250}" presName="vertOne" presStyleCnt="0"/>
      <dgm:spPr/>
    </dgm:pt>
    <dgm:pt modelId="{49BB5EAD-0CA1-4E33-AE63-7ADE9F2F68FF}" type="pres">
      <dgm:prSet presAssocID="{086D04EC-0B66-4C23-BC2D-9B33E72DA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6162C-542A-40CB-ADD2-2E18F7B392D1}" type="pres">
      <dgm:prSet presAssocID="{086D04EC-0B66-4C23-BC2D-9B33E72DA250}" presName="parTransOne" presStyleCnt="0"/>
      <dgm:spPr/>
    </dgm:pt>
    <dgm:pt modelId="{FC5C6401-2777-4E4D-A9F1-C0C44DF4F5E8}" type="pres">
      <dgm:prSet presAssocID="{086D04EC-0B66-4C23-BC2D-9B33E72DA250}" presName="horzOne" presStyleCnt="0"/>
      <dgm:spPr/>
    </dgm:pt>
    <dgm:pt modelId="{27DEEF7C-4B2C-4448-9B7F-5D657D672CC6}" type="pres">
      <dgm:prSet presAssocID="{AD7F2DF8-E1BA-4DA9-89D6-F11EEDE15275}" presName="vertTwo" presStyleCnt="0"/>
      <dgm:spPr/>
    </dgm:pt>
    <dgm:pt modelId="{7E89902E-9C2B-49F9-AC95-80755B2D8688}" type="pres">
      <dgm:prSet presAssocID="{AD7F2DF8-E1BA-4DA9-89D6-F11EEDE1527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820ADC-916E-4F3B-BADF-B5DC4FAEF9FB}" type="pres">
      <dgm:prSet presAssocID="{AD7F2DF8-E1BA-4DA9-89D6-F11EEDE15275}" presName="parTransTwo" presStyleCnt="0"/>
      <dgm:spPr/>
    </dgm:pt>
    <dgm:pt modelId="{3EA035C2-D620-4A22-BC9C-F972B3FFF084}" type="pres">
      <dgm:prSet presAssocID="{AD7F2DF8-E1BA-4DA9-89D6-F11EEDE15275}" presName="horzTwo" presStyleCnt="0"/>
      <dgm:spPr/>
    </dgm:pt>
    <dgm:pt modelId="{057B61FB-F3B3-44A7-9A53-31C6947037B0}" type="pres">
      <dgm:prSet presAssocID="{AD960A09-4B03-4A1F-A905-34150C24CBAA}" presName="vertThree" presStyleCnt="0"/>
      <dgm:spPr/>
    </dgm:pt>
    <dgm:pt modelId="{3650DEAC-E76E-460A-8E75-BFD486AFB281}" type="pres">
      <dgm:prSet presAssocID="{AD960A09-4B03-4A1F-A905-34150C24CBAA}" presName="txThree" presStyleLbl="node3" presStyleIdx="0" presStyleCnt="5" custLinFactNeighborX="-274" custLinFactNeighborY="-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39717-9929-4021-AE00-81C2BBAF52AB}" type="pres">
      <dgm:prSet presAssocID="{AD960A09-4B03-4A1F-A905-34150C24CBAA}" presName="horzThree" presStyleCnt="0"/>
      <dgm:spPr/>
    </dgm:pt>
    <dgm:pt modelId="{18587BC9-F65A-4C3D-8802-365AF6864F3D}" type="pres">
      <dgm:prSet presAssocID="{F84F8BC1-98F2-4DB1-8413-B1596FA311D3}" presName="sibSpaceThree" presStyleCnt="0"/>
      <dgm:spPr/>
    </dgm:pt>
    <dgm:pt modelId="{BCE17877-A1C3-4DD4-8F1F-FF8A46C1FFD9}" type="pres">
      <dgm:prSet presAssocID="{A8D17CDB-E602-4B3F-8CCE-384DFCA9F6A5}" presName="vertThree" presStyleCnt="0"/>
      <dgm:spPr/>
    </dgm:pt>
    <dgm:pt modelId="{015D594E-EC6B-4FFE-9539-2FC1580CEEB0}" type="pres">
      <dgm:prSet presAssocID="{A8D17CDB-E602-4B3F-8CCE-384DFCA9F6A5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7BF98-82EA-4D0E-A33B-F87153E8D3E9}" type="pres">
      <dgm:prSet presAssocID="{A8D17CDB-E602-4B3F-8CCE-384DFCA9F6A5}" presName="horzThree" presStyleCnt="0"/>
      <dgm:spPr/>
    </dgm:pt>
    <dgm:pt modelId="{F52D796D-934A-41F1-B411-B36C17BAADB1}" type="pres">
      <dgm:prSet presAssocID="{7BABA22B-5E46-443A-97DD-3EAD4BBD3EDF}" presName="sibSpaceThree" presStyleCnt="0"/>
      <dgm:spPr/>
    </dgm:pt>
    <dgm:pt modelId="{2252D25F-F380-469B-A367-53DC2F70F721}" type="pres">
      <dgm:prSet presAssocID="{9A6694D1-508C-495A-8285-1A7E2CE96290}" presName="vertThree" presStyleCnt="0"/>
      <dgm:spPr/>
    </dgm:pt>
    <dgm:pt modelId="{160617ED-1679-4B3B-8D06-A6BA57307230}" type="pres">
      <dgm:prSet presAssocID="{9A6694D1-508C-495A-8285-1A7E2CE96290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07E27-6FB0-47B0-BED1-2179A4D9DF5A}" type="pres">
      <dgm:prSet presAssocID="{9A6694D1-508C-495A-8285-1A7E2CE96290}" presName="parTransThree" presStyleCnt="0"/>
      <dgm:spPr/>
    </dgm:pt>
    <dgm:pt modelId="{70EA2CB4-AE02-4AA8-9D61-EA338B0E7E7C}" type="pres">
      <dgm:prSet presAssocID="{9A6694D1-508C-495A-8285-1A7E2CE96290}" presName="horzThree" presStyleCnt="0"/>
      <dgm:spPr/>
    </dgm:pt>
    <dgm:pt modelId="{2B12CAD8-A724-4FD8-ACCF-8EE8D9C69F60}" type="pres">
      <dgm:prSet presAssocID="{0C358A03-3996-4983-8DB2-1868B619F6E4}" presName="vertFour" presStyleCnt="0">
        <dgm:presLayoutVars>
          <dgm:chPref val="3"/>
        </dgm:presLayoutVars>
      </dgm:prSet>
      <dgm:spPr/>
    </dgm:pt>
    <dgm:pt modelId="{2DD88923-C2D1-45B4-A67F-94124F2BAE73}" type="pres">
      <dgm:prSet presAssocID="{0C358A03-3996-4983-8DB2-1868B619F6E4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ED990-6635-4625-B408-CA60EF975BAF}" type="pres">
      <dgm:prSet presAssocID="{0C358A03-3996-4983-8DB2-1868B619F6E4}" presName="horzFour" presStyleCnt="0"/>
      <dgm:spPr/>
    </dgm:pt>
    <dgm:pt modelId="{0A8C7ABC-DBA6-4751-8DBF-ECA8C76E22E3}" type="pres">
      <dgm:prSet presAssocID="{DDB4ACBF-2AD7-4F20-A431-8E4D165CABEA}" presName="sibSpaceFour" presStyleCnt="0"/>
      <dgm:spPr/>
    </dgm:pt>
    <dgm:pt modelId="{F3FC495E-70A6-470E-ADE2-8143B2A03DD9}" type="pres">
      <dgm:prSet presAssocID="{F494FBDA-18E6-455B-9D2A-54EED02FEF22}" presName="vertFour" presStyleCnt="0">
        <dgm:presLayoutVars>
          <dgm:chPref val="3"/>
        </dgm:presLayoutVars>
      </dgm:prSet>
      <dgm:spPr/>
    </dgm:pt>
    <dgm:pt modelId="{75B60FDC-E78D-4D31-A051-6FC5A8D2011F}" type="pres">
      <dgm:prSet presAssocID="{F494FBDA-18E6-455B-9D2A-54EED02FEF22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DAF9B-5483-438D-A666-BFBE14F45452}" type="pres">
      <dgm:prSet presAssocID="{F494FBDA-18E6-455B-9D2A-54EED02FEF22}" presName="horzFour" presStyleCnt="0"/>
      <dgm:spPr/>
    </dgm:pt>
    <dgm:pt modelId="{EAD64077-6C84-4DA8-B6B8-5B26980CD9EF}" type="pres">
      <dgm:prSet presAssocID="{DBF47E31-F042-425B-8CB2-36A549ABF7C5}" presName="sibSpaceThree" presStyleCnt="0"/>
      <dgm:spPr/>
    </dgm:pt>
    <dgm:pt modelId="{D13BDB82-2813-4A68-95F1-85CC4D6E1354}" type="pres">
      <dgm:prSet presAssocID="{53310F43-1008-45F6-966E-CF9ED91723BD}" presName="vertThree" presStyleCnt="0"/>
      <dgm:spPr/>
    </dgm:pt>
    <dgm:pt modelId="{DD4DC1F0-6827-41C2-897F-4F88C7A2B002}" type="pres">
      <dgm:prSet presAssocID="{53310F43-1008-45F6-966E-CF9ED91723BD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71B72-550E-410D-814B-B17AA72A35F3}" type="pres">
      <dgm:prSet presAssocID="{53310F43-1008-45F6-966E-CF9ED91723BD}" presName="parTransThree" presStyleCnt="0"/>
      <dgm:spPr/>
    </dgm:pt>
    <dgm:pt modelId="{E35397D2-0397-4FE5-BB43-E283A0EC1686}" type="pres">
      <dgm:prSet presAssocID="{53310F43-1008-45F6-966E-CF9ED91723BD}" presName="horzThree" presStyleCnt="0"/>
      <dgm:spPr/>
    </dgm:pt>
    <dgm:pt modelId="{530B88D1-62B6-4800-B41F-8DBDEEEF5FFC}" type="pres">
      <dgm:prSet presAssocID="{FE90285C-3519-42AD-B1DC-558A655D43D7}" presName="vertFour" presStyleCnt="0">
        <dgm:presLayoutVars>
          <dgm:chPref val="3"/>
        </dgm:presLayoutVars>
      </dgm:prSet>
      <dgm:spPr/>
    </dgm:pt>
    <dgm:pt modelId="{A7DA22AD-6F19-4DEF-8BC5-44273470BA9B}" type="pres">
      <dgm:prSet presAssocID="{FE90285C-3519-42AD-B1DC-558A655D43D7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6BD65-5EFE-40B7-9741-BF033932CD76}" type="pres">
      <dgm:prSet presAssocID="{FE90285C-3519-42AD-B1DC-558A655D43D7}" presName="horzFour" presStyleCnt="0"/>
      <dgm:spPr/>
    </dgm:pt>
    <dgm:pt modelId="{315B1A9D-18FD-4221-B757-B5214593F269}" type="pres">
      <dgm:prSet presAssocID="{9E5FFC2F-D8D1-458F-B4BF-73993989D458}" presName="sibSpaceThree" presStyleCnt="0"/>
      <dgm:spPr/>
    </dgm:pt>
    <dgm:pt modelId="{BA70F49B-0768-4E1B-8EE8-1ACAE5F61BF5}" type="pres">
      <dgm:prSet presAssocID="{6D96B26D-0B75-4E0D-B74A-CD955087DD04}" presName="vertThree" presStyleCnt="0"/>
      <dgm:spPr/>
    </dgm:pt>
    <dgm:pt modelId="{EF849E17-5A84-4EF9-AC10-9E8CF9F33995}" type="pres">
      <dgm:prSet presAssocID="{6D96B26D-0B75-4E0D-B74A-CD955087DD04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C4EF6-FAA2-4B7D-B19C-367BBED10193}" type="pres">
      <dgm:prSet presAssocID="{6D96B26D-0B75-4E0D-B74A-CD955087DD04}" presName="horzThree" presStyleCnt="0"/>
      <dgm:spPr/>
    </dgm:pt>
  </dgm:ptLst>
  <dgm:cxnLst>
    <dgm:cxn modelId="{9F58A79F-5720-4C1F-8A44-D65F9CC96B11}" srcId="{086D04EC-0B66-4C23-BC2D-9B33E72DA250}" destId="{AD7F2DF8-E1BA-4DA9-89D6-F11EEDE15275}" srcOrd="0" destOrd="0" parTransId="{1A7D9776-F618-4DD9-B3DC-21EEDFEFA141}" sibTransId="{C5AC4C61-ACB2-47CF-98E0-966FD6407FC0}"/>
    <dgm:cxn modelId="{F0D5142C-3DF4-4592-8AF1-3DB6B80ABBDB}" srcId="{53310F43-1008-45F6-966E-CF9ED91723BD}" destId="{FE90285C-3519-42AD-B1DC-558A655D43D7}" srcOrd="0" destOrd="0" parTransId="{5B4EAF47-A504-4AB0-A99A-9FE9140A8350}" sibTransId="{0FA48E0C-71FE-4401-8409-CEF6F182F291}"/>
    <dgm:cxn modelId="{D8E6970D-70E1-48B6-94A6-F538699FC311}" srcId="{AD7F2DF8-E1BA-4DA9-89D6-F11EEDE15275}" destId="{6D96B26D-0B75-4E0D-B74A-CD955087DD04}" srcOrd="4" destOrd="0" parTransId="{2956B8D0-FBF2-45BD-B0E9-692FD508E299}" sibTransId="{5F50EAD6-B7BD-42A5-9E7E-10A849EA27DD}"/>
    <dgm:cxn modelId="{07BAAAD3-D3DD-4AFA-B4B6-000DC21519CD}" type="presOf" srcId="{086D04EC-0B66-4C23-BC2D-9B33E72DA250}" destId="{49BB5EAD-0CA1-4E33-AE63-7ADE9F2F68FF}" srcOrd="0" destOrd="0" presId="urn:microsoft.com/office/officeart/2005/8/layout/hierarchy4"/>
    <dgm:cxn modelId="{ABBD28B6-506A-4F13-BF37-2360B0E55B42}" srcId="{CE612334-32C7-402E-A3EC-AB740661F29E}" destId="{086D04EC-0B66-4C23-BC2D-9B33E72DA250}" srcOrd="0" destOrd="0" parTransId="{5EFC20CB-4A63-4AD2-8225-7BC20E6CA183}" sibTransId="{E12AEF33-E14F-417F-85FF-3FC6991A211C}"/>
    <dgm:cxn modelId="{9E0E7E56-9454-47D0-91C3-1F21CA38A790}" type="presOf" srcId="{53310F43-1008-45F6-966E-CF9ED91723BD}" destId="{DD4DC1F0-6827-41C2-897F-4F88C7A2B002}" srcOrd="0" destOrd="0" presId="urn:microsoft.com/office/officeart/2005/8/layout/hierarchy4"/>
    <dgm:cxn modelId="{FF28A290-D694-468F-92BE-D583517AE9AF}" srcId="{9A6694D1-508C-495A-8285-1A7E2CE96290}" destId="{F494FBDA-18E6-455B-9D2A-54EED02FEF22}" srcOrd="1" destOrd="0" parTransId="{1D3E7DE1-2DD2-4056-A2D1-25C2CC4F09B0}" sibTransId="{0B88D7F6-E843-41E1-9D79-8929E38A085B}"/>
    <dgm:cxn modelId="{1F781B03-1DCB-479D-A545-A75D4BB11A59}" srcId="{AD7F2DF8-E1BA-4DA9-89D6-F11EEDE15275}" destId="{9A6694D1-508C-495A-8285-1A7E2CE96290}" srcOrd="2" destOrd="0" parTransId="{11FF20E9-CA0A-4448-9DBA-7106788A21E2}" sibTransId="{DBF47E31-F042-425B-8CB2-36A549ABF7C5}"/>
    <dgm:cxn modelId="{F7B9DBF6-325B-48AD-B573-990269FB46E2}" srcId="{9A6694D1-508C-495A-8285-1A7E2CE96290}" destId="{0C358A03-3996-4983-8DB2-1868B619F6E4}" srcOrd="0" destOrd="0" parTransId="{CC2E0AB0-FBBF-4CDC-A2CC-D9873EB4346F}" sibTransId="{DDB4ACBF-2AD7-4F20-A431-8E4D165CABEA}"/>
    <dgm:cxn modelId="{8B2E61C7-5601-4B77-A144-ACA396C2529D}" type="presOf" srcId="{A8D17CDB-E602-4B3F-8CCE-384DFCA9F6A5}" destId="{015D594E-EC6B-4FFE-9539-2FC1580CEEB0}" srcOrd="0" destOrd="0" presId="urn:microsoft.com/office/officeart/2005/8/layout/hierarchy4"/>
    <dgm:cxn modelId="{EC0F18EA-A051-44AA-9F38-AFB5E9CBBF26}" type="presOf" srcId="{0C358A03-3996-4983-8DB2-1868B619F6E4}" destId="{2DD88923-C2D1-45B4-A67F-94124F2BAE73}" srcOrd="0" destOrd="0" presId="urn:microsoft.com/office/officeart/2005/8/layout/hierarchy4"/>
    <dgm:cxn modelId="{00743092-9E7E-418A-8ED2-E5F7DD1A0AC0}" type="presOf" srcId="{F494FBDA-18E6-455B-9D2A-54EED02FEF22}" destId="{75B60FDC-E78D-4D31-A051-6FC5A8D2011F}" srcOrd="0" destOrd="0" presId="urn:microsoft.com/office/officeart/2005/8/layout/hierarchy4"/>
    <dgm:cxn modelId="{364E1756-72A4-49D5-A3E1-D11A21A83263}" type="presOf" srcId="{AD7F2DF8-E1BA-4DA9-89D6-F11EEDE15275}" destId="{7E89902E-9C2B-49F9-AC95-80755B2D8688}" srcOrd="0" destOrd="0" presId="urn:microsoft.com/office/officeart/2005/8/layout/hierarchy4"/>
    <dgm:cxn modelId="{44BE0422-BE73-4FE2-BE1C-EA1CC49D3D55}" type="presOf" srcId="{FE90285C-3519-42AD-B1DC-558A655D43D7}" destId="{A7DA22AD-6F19-4DEF-8BC5-44273470BA9B}" srcOrd="0" destOrd="0" presId="urn:microsoft.com/office/officeart/2005/8/layout/hierarchy4"/>
    <dgm:cxn modelId="{58CF17D9-5DE2-404F-AD68-5DA696BF29A2}" srcId="{AD7F2DF8-E1BA-4DA9-89D6-F11EEDE15275}" destId="{AD960A09-4B03-4A1F-A905-34150C24CBAA}" srcOrd="0" destOrd="0" parTransId="{87DD4CCB-AF63-492C-96F0-3385F61BCD3B}" sibTransId="{F84F8BC1-98F2-4DB1-8413-B1596FA311D3}"/>
    <dgm:cxn modelId="{CC4D6040-2197-4640-AE4E-6E14F8A54B9E}" type="presOf" srcId="{9A6694D1-508C-495A-8285-1A7E2CE96290}" destId="{160617ED-1679-4B3B-8D06-A6BA57307230}" srcOrd="0" destOrd="0" presId="urn:microsoft.com/office/officeart/2005/8/layout/hierarchy4"/>
    <dgm:cxn modelId="{F35B1632-2EA9-4B01-A4CD-79E8F6D2F74B}" type="presOf" srcId="{CE612334-32C7-402E-A3EC-AB740661F29E}" destId="{AB57E39D-CE09-43DD-B433-5F517BAEF085}" srcOrd="0" destOrd="0" presId="urn:microsoft.com/office/officeart/2005/8/layout/hierarchy4"/>
    <dgm:cxn modelId="{DE84B87E-8829-40B9-82D6-76EE4D33C487}" type="presOf" srcId="{6D96B26D-0B75-4E0D-B74A-CD955087DD04}" destId="{EF849E17-5A84-4EF9-AC10-9E8CF9F33995}" srcOrd="0" destOrd="0" presId="urn:microsoft.com/office/officeart/2005/8/layout/hierarchy4"/>
    <dgm:cxn modelId="{F141C414-BAC3-4324-ADBA-EAC6FDBAE253}" srcId="{AD7F2DF8-E1BA-4DA9-89D6-F11EEDE15275}" destId="{A8D17CDB-E602-4B3F-8CCE-384DFCA9F6A5}" srcOrd="1" destOrd="0" parTransId="{EF1C20B8-3841-4252-B868-A17F203F1839}" sibTransId="{7BABA22B-5E46-443A-97DD-3EAD4BBD3EDF}"/>
    <dgm:cxn modelId="{1247174D-DB18-4BA6-BC51-E6FF247ABE2C}" type="presOf" srcId="{AD960A09-4B03-4A1F-A905-34150C24CBAA}" destId="{3650DEAC-E76E-460A-8E75-BFD486AFB281}" srcOrd="0" destOrd="0" presId="urn:microsoft.com/office/officeart/2005/8/layout/hierarchy4"/>
    <dgm:cxn modelId="{FEDE9671-6ADF-473C-9ED4-E5DE754233C7}" srcId="{AD7F2DF8-E1BA-4DA9-89D6-F11EEDE15275}" destId="{53310F43-1008-45F6-966E-CF9ED91723BD}" srcOrd="3" destOrd="0" parTransId="{B3F7A3D4-56A7-484E-A0F2-130E4F1057EE}" sibTransId="{9E5FFC2F-D8D1-458F-B4BF-73993989D458}"/>
    <dgm:cxn modelId="{A861CB71-8F2A-4C95-BBBE-01E7FBA69D2C}" type="presParOf" srcId="{AB57E39D-CE09-43DD-B433-5F517BAEF085}" destId="{B379B38B-3687-4210-92F4-E239495E295E}" srcOrd="0" destOrd="0" presId="urn:microsoft.com/office/officeart/2005/8/layout/hierarchy4"/>
    <dgm:cxn modelId="{AA82DCEE-7907-48C9-91B3-1D791BF9E9FB}" type="presParOf" srcId="{B379B38B-3687-4210-92F4-E239495E295E}" destId="{49BB5EAD-0CA1-4E33-AE63-7ADE9F2F68FF}" srcOrd="0" destOrd="0" presId="urn:microsoft.com/office/officeart/2005/8/layout/hierarchy4"/>
    <dgm:cxn modelId="{F48C3D15-31D4-48F8-8811-EC6AADCFEB3E}" type="presParOf" srcId="{B379B38B-3687-4210-92F4-E239495E295E}" destId="{4AD6162C-542A-40CB-ADD2-2E18F7B392D1}" srcOrd="1" destOrd="0" presId="urn:microsoft.com/office/officeart/2005/8/layout/hierarchy4"/>
    <dgm:cxn modelId="{20CF946A-1728-45CE-857E-D2A5B8D7391E}" type="presParOf" srcId="{B379B38B-3687-4210-92F4-E239495E295E}" destId="{FC5C6401-2777-4E4D-A9F1-C0C44DF4F5E8}" srcOrd="2" destOrd="0" presId="urn:microsoft.com/office/officeart/2005/8/layout/hierarchy4"/>
    <dgm:cxn modelId="{433BD573-29D1-47EE-9DB4-BE5BF6D20C51}" type="presParOf" srcId="{FC5C6401-2777-4E4D-A9F1-C0C44DF4F5E8}" destId="{27DEEF7C-4B2C-4448-9B7F-5D657D672CC6}" srcOrd="0" destOrd="0" presId="urn:microsoft.com/office/officeart/2005/8/layout/hierarchy4"/>
    <dgm:cxn modelId="{385E3156-E2CD-4962-A02A-5E7AB598A86F}" type="presParOf" srcId="{27DEEF7C-4B2C-4448-9B7F-5D657D672CC6}" destId="{7E89902E-9C2B-49F9-AC95-80755B2D8688}" srcOrd="0" destOrd="0" presId="urn:microsoft.com/office/officeart/2005/8/layout/hierarchy4"/>
    <dgm:cxn modelId="{F0E25D94-15E2-4CC0-8405-2C173DACC379}" type="presParOf" srcId="{27DEEF7C-4B2C-4448-9B7F-5D657D672CC6}" destId="{06820ADC-916E-4F3B-BADF-B5DC4FAEF9FB}" srcOrd="1" destOrd="0" presId="urn:microsoft.com/office/officeart/2005/8/layout/hierarchy4"/>
    <dgm:cxn modelId="{CC6B02C9-7892-4384-B354-715E5E06602D}" type="presParOf" srcId="{27DEEF7C-4B2C-4448-9B7F-5D657D672CC6}" destId="{3EA035C2-D620-4A22-BC9C-F972B3FFF084}" srcOrd="2" destOrd="0" presId="urn:microsoft.com/office/officeart/2005/8/layout/hierarchy4"/>
    <dgm:cxn modelId="{F80FAF40-BD29-49C4-A300-F060BE078123}" type="presParOf" srcId="{3EA035C2-D620-4A22-BC9C-F972B3FFF084}" destId="{057B61FB-F3B3-44A7-9A53-31C6947037B0}" srcOrd="0" destOrd="0" presId="urn:microsoft.com/office/officeart/2005/8/layout/hierarchy4"/>
    <dgm:cxn modelId="{1D7A974D-A0F5-4C94-B059-442ED1CC6635}" type="presParOf" srcId="{057B61FB-F3B3-44A7-9A53-31C6947037B0}" destId="{3650DEAC-E76E-460A-8E75-BFD486AFB281}" srcOrd="0" destOrd="0" presId="urn:microsoft.com/office/officeart/2005/8/layout/hierarchy4"/>
    <dgm:cxn modelId="{A039E332-2D0B-46AB-9D21-739DBD8E4F3B}" type="presParOf" srcId="{057B61FB-F3B3-44A7-9A53-31C6947037B0}" destId="{AF939717-9929-4021-AE00-81C2BBAF52AB}" srcOrd="1" destOrd="0" presId="urn:microsoft.com/office/officeart/2005/8/layout/hierarchy4"/>
    <dgm:cxn modelId="{6E515387-E62C-4C3F-A59E-DC8750930DDE}" type="presParOf" srcId="{3EA035C2-D620-4A22-BC9C-F972B3FFF084}" destId="{18587BC9-F65A-4C3D-8802-365AF6864F3D}" srcOrd="1" destOrd="0" presId="urn:microsoft.com/office/officeart/2005/8/layout/hierarchy4"/>
    <dgm:cxn modelId="{237A946A-1525-4FCF-8070-413E3AD22EEA}" type="presParOf" srcId="{3EA035C2-D620-4A22-BC9C-F972B3FFF084}" destId="{BCE17877-A1C3-4DD4-8F1F-FF8A46C1FFD9}" srcOrd="2" destOrd="0" presId="urn:microsoft.com/office/officeart/2005/8/layout/hierarchy4"/>
    <dgm:cxn modelId="{175E29A2-EE74-4D9B-AAE0-D3815BD08039}" type="presParOf" srcId="{BCE17877-A1C3-4DD4-8F1F-FF8A46C1FFD9}" destId="{015D594E-EC6B-4FFE-9539-2FC1580CEEB0}" srcOrd="0" destOrd="0" presId="urn:microsoft.com/office/officeart/2005/8/layout/hierarchy4"/>
    <dgm:cxn modelId="{6F165877-8D11-4E3E-9E45-F5265E53A1B5}" type="presParOf" srcId="{BCE17877-A1C3-4DD4-8F1F-FF8A46C1FFD9}" destId="{0697BF98-82EA-4D0E-A33B-F87153E8D3E9}" srcOrd="1" destOrd="0" presId="urn:microsoft.com/office/officeart/2005/8/layout/hierarchy4"/>
    <dgm:cxn modelId="{14F8E6FE-BF6B-4FE8-92CF-C138E5486FE1}" type="presParOf" srcId="{3EA035C2-D620-4A22-BC9C-F972B3FFF084}" destId="{F52D796D-934A-41F1-B411-B36C17BAADB1}" srcOrd="3" destOrd="0" presId="urn:microsoft.com/office/officeart/2005/8/layout/hierarchy4"/>
    <dgm:cxn modelId="{80967995-5B9F-446F-B66D-11C0384C2653}" type="presParOf" srcId="{3EA035C2-D620-4A22-BC9C-F972B3FFF084}" destId="{2252D25F-F380-469B-A367-53DC2F70F721}" srcOrd="4" destOrd="0" presId="urn:microsoft.com/office/officeart/2005/8/layout/hierarchy4"/>
    <dgm:cxn modelId="{7B251DC1-FD35-4B98-BA7B-761FEEA84C0B}" type="presParOf" srcId="{2252D25F-F380-469B-A367-53DC2F70F721}" destId="{160617ED-1679-4B3B-8D06-A6BA57307230}" srcOrd="0" destOrd="0" presId="urn:microsoft.com/office/officeart/2005/8/layout/hierarchy4"/>
    <dgm:cxn modelId="{2711D42A-74D7-4786-8FE8-403A29622748}" type="presParOf" srcId="{2252D25F-F380-469B-A367-53DC2F70F721}" destId="{9E207E27-6FB0-47B0-BED1-2179A4D9DF5A}" srcOrd="1" destOrd="0" presId="urn:microsoft.com/office/officeart/2005/8/layout/hierarchy4"/>
    <dgm:cxn modelId="{C79D7C9C-215F-419A-AC2D-63C96E0BCA8C}" type="presParOf" srcId="{2252D25F-F380-469B-A367-53DC2F70F721}" destId="{70EA2CB4-AE02-4AA8-9D61-EA338B0E7E7C}" srcOrd="2" destOrd="0" presId="urn:microsoft.com/office/officeart/2005/8/layout/hierarchy4"/>
    <dgm:cxn modelId="{E3520D65-EC85-4D97-A136-E6AEF73ABE5C}" type="presParOf" srcId="{70EA2CB4-AE02-4AA8-9D61-EA338B0E7E7C}" destId="{2B12CAD8-A724-4FD8-ACCF-8EE8D9C69F60}" srcOrd="0" destOrd="0" presId="urn:microsoft.com/office/officeart/2005/8/layout/hierarchy4"/>
    <dgm:cxn modelId="{AB74FA28-0AB9-448E-910B-0593F37F3D93}" type="presParOf" srcId="{2B12CAD8-A724-4FD8-ACCF-8EE8D9C69F60}" destId="{2DD88923-C2D1-45B4-A67F-94124F2BAE73}" srcOrd="0" destOrd="0" presId="urn:microsoft.com/office/officeart/2005/8/layout/hierarchy4"/>
    <dgm:cxn modelId="{4FFB565F-C863-4242-984E-56639F338E8D}" type="presParOf" srcId="{2B12CAD8-A724-4FD8-ACCF-8EE8D9C69F60}" destId="{97EED990-6635-4625-B408-CA60EF975BAF}" srcOrd="1" destOrd="0" presId="urn:microsoft.com/office/officeart/2005/8/layout/hierarchy4"/>
    <dgm:cxn modelId="{C6F2638A-5A79-4F67-934E-60A1294D4C71}" type="presParOf" srcId="{70EA2CB4-AE02-4AA8-9D61-EA338B0E7E7C}" destId="{0A8C7ABC-DBA6-4751-8DBF-ECA8C76E22E3}" srcOrd="1" destOrd="0" presId="urn:microsoft.com/office/officeart/2005/8/layout/hierarchy4"/>
    <dgm:cxn modelId="{F131CCE0-8A3C-4782-89AD-216BA6539FB4}" type="presParOf" srcId="{70EA2CB4-AE02-4AA8-9D61-EA338B0E7E7C}" destId="{F3FC495E-70A6-470E-ADE2-8143B2A03DD9}" srcOrd="2" destOrd="0" presId="urn:microsoft.com/office/officeart/2005/8/layout/hierarchy4"/>
    <dgm:cxn modelId="{C9866FB8-76B6-4880-8B04-67CA50F7A32C}" type="presParOf" srcId="{F3FC495E-70A6-470E-ADE2-8143B2A03DD9}" destId="{75B60FDC-E78D-4D31-A051-6FC5A8D2011F}" srcOrd="0" destOrd="0" presId="urn:microsoft.com/office/officeart/2005/8/layout/hierarchy4"/>
    <dgm:cxn modelId="{ECEE7D19-4B6A-41F7-921D-041246119739}" type="presParOf" srcId="{F3FC495E-70A6-470E-ADE2-8143B2A03DD9}" destId="{BB2DAF9B-5483-438D-A666-BFBE14F45452}" srcOrd="1" destOrd="0" presId="urn:microsoft.com/office/officeart/2005/8/layout/hierarchy4"/>
    <dgm:cxn modelId="{BB1E6D03-2699-4DAE-8FEB-0C9A8B245E7B}" type="presParOf" srcId="{3EA035C2-D620-4A22-BC9C-F972B3FFF084}" destId="{EAD64077-6C84-4DA8-B6B8-5B26980CD9EF}" srcOrd="5" destOrd="0" presId="urn:microsoft.com/office/officeart/2005/8/layout/hierarchy4"/>
    <dgm:cxn modelId="{168842A8-E29B-41A4-9912-9B07CDFDA5F7}" type="presParOf" srcId="{3EA035C2-D620-4A22-BC9C-F972B3FFF084}" destId="{D13BDB82-2813-4A68-95F1-85CC4D6E1354}" srcOrd="6" destOrd="0" presId="urn:microsoft.com/office/officeart/2005/8/layout/hierarchy4"/>
    <dgm:cxn modelId="{8EE06E19-7090-4CC7-87BA-AF20FEC296AF}" type="presParOf" srcId="{D13BDB82-2813-4A68-95F1-85CC4D6E1354}" destId="{DD4DC1F0-6827-41C2-897F-4F88C7A2B002}" srcOrd="0" destOrd="0" presId="urn:microsoft.com/office/officeart/2005/8/layout/hierarchy4"/>
    <dgm:cxn modelId="{41E67C05-DFB8-4FFD-B693-86C37E79621E}" type="presParOf" srcId="{D13BDB82-2813-4A68-95F1-85CC4D6E1354}" destId="{F3171B72-550E-410D-814B-B17AA72A35F3}" srcOrd="1" destOrd="0" presId="urn:microsoft.com/office/officeart/2005/8/layout/hierarchy4"/>
    <dgm:cxn modelId="{5EFC2B83-ABD8-4178-98E0-A6BD18223C30}" type="presParOf" srcId="{D13BDB82-2813-4A68-95F1-85CC4D6E1354}" destId="{E35397D2-0397-4FE5-BB43-E283A0EC1686}" srcOrd="2" destOrd="0" presId="urn:microsoft.com/office/officeart/2005/8/layout/hierarchy4"/>
    <dgm:cxn modelId="{C5BA49E9-85A6-4459-893F-9C97B8A9EB5E}" type="presParOf" srcId="{E35397D2-0397-4FE5-BB43-E283A0EC1686}" destId="{530B88D1-62B6-4800-B41F-8DBDEEEF5FFC}" srcOrd="0" destOrd="0" presId="urn:microsoft.com/office/officeart/2005/8/layout/hierarchy4"/>
    <dgm:cxn modelId="{FC1C3A89-FCD9-43E9-8388-80E0A840502D}" type="presParOf" srcId="{530B88D1-62B6-4800-B41F-8DBDEEEF5FFC}" destId="{A7DA22AD-6F19-4DEF-8BC5-44273470BA9B}" srcOrd="0" destOrd="0" presId="urn:microsoft.com/office/officeart/2005/8/layout/hierarchy4"/>
    <dgm:cxn modelId="{75355785-3185-4EAE-9D9F-9252B1184B2F}" type="presParOf" srcId="{530B88D1-62B6-4800-B41F-8DBDEEEF5FFC}" destId="{9E16BD65-5EFE-40B7-9741-BF033932CD76}" srcOrd="1" destOrd="0" presId="urn:microsoft.com/office/officeart/2005/8/layout/hierarchy4"/>
    <dgm:cxn modelId="{BA73198E-770C-4676-9323-71F1BA58DDF8}" type="presParOf" srcId="{3EA035C2-D620-4A22-BC9C-F972B3FFF084}" destId="{315B1A9D-18FD-4221-B757-B5214593F269}" srcOrd="7" destOrd="0" presId="urn:microsoft.com/office/officeart/2005/8/layout/hierarchy4"/>
    <dgm:cxn modelId="{9620289E-1606-4E10-8D70-0B9DE265C8FF}" type="presParOf" srcId="{3EA035C2-D620-4A22-BC9C-F972B3FFF084}" destId="{BA70F49B-0768-4E1B-8EE8-1ACAE5F61BF5}" srcOrd="8" destOrd="0" presId="urn:microsoft.com/office/officeart/2005/8/layout/hierarchy4"/>
    <dgm:cxn modelId="{34CC33E9-B90E-48CA-BD49-598002463763}" type="presParOf" srcId="{BA70F49B-0768-4E1B-8EE8-1ACAE5F61BF5}" destId="{EF849E17-5A84-4EF9-AC10-9E8CF9F33995}" srcOrd="0" destOrd="0" presId="urn:microsoft.com/office/officeart/2005/8/layout/hierarchy4"/>
    <dgm:cxn modelId="{C05644C7-851B-40D2-9926-D892927A8699}" type="presParOf" srcId="{BA70F49B-0768-4E1B-8EE8-1ACAE5F61BF5}" destId="{197C4EF6-FAA2-4B7D-B19C-367BBED101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12334-32C7-402E-A3EC-AB740661F29E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6D04EC-0B66-4C23-BC2D-9B33E72DA25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5EFC20CB-4A63-4AD2-8225-7BC20E6CA183}" type="parTrans" cxnId="{ABBD28B6-506A-4F13-BF37-2360B0E55B42}">
      <dgm:prSet/>
      <dgm:spPr/>
      <dgm:t>
        <a:bodyPr/>
        <a:lstStyle/>
        <a:p>
          <a:endParaRPr lang="ru-RU"/>
        </a:p>
      </dgm:t>
    </dgm:pt>
    <dgm:pt modelId="{E12AEF33-E14F-417F-85FF-3FC6991A211C}" type="sibTrans" cxnId="{ABBD28B6-506A-4F13-BF37-2360B0E55B42}">
      <dgm:prSet/>
      <dgm:spPr/>
      <dgm:t>
        <a:bodyPr/>
        <a:lstStyle/>
        <a:p>
          <a:endParaRPr lang="ru-RU"/>
        </a:p>
      </dgm:t>
    </dgm:pt>
    <dgm:pt modelId="{0785BDBC-CD97-4F65-BCAB-2C6C036EA93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Платное</a:t>
          </a:r>
          <a:endParaRPr lang="ru-RU" b="1" dirty="0">
            <a:solidFill>
              <a:schemeClr val="bg1"/>
            </a:solidFill>
          </a:endParaRPr>
        </a:p>
      </dgm:t>
    </dgm:pt>
    <dgm:pt modelId="{BB947D25-0EBF-4C49-B977-38DD4CD0ED0F}" type="parTrans" cxnId="{92BC14DF-2081-443A-8FC6-CCCFB82D1395}">
      <dgm:prSet/>
      <dgm:spPr/>
      <dgm:t>
        <a:bodyPr/>
        <a:lstStyle/>
        <a:p>
          <a:endParaRPr lang="ru-RU"/>
        </a:p>
      </dgm:t>
    </dgm:pt>
    <dgm:pt modelId="{5920DB19-33DC-4DDB-AB1F-4A5A35898EA6}" type="sibTrans" cxnId="{92BC14DF-2081-443A-8FC6-CCCFB82D1395}">
      <dgm:prSet/>
      <dgm:spPr/>
      <dgm:t>
        <a:bodyPr/>
        <a:lstStyle/>
        <a:p>
          <a:endParaRPr lang="ru-RU"/>
        </a:p>
      </dgm:t>
    </dgm:pt>
    <dgm:pt modelId="{49AA2FE8-D710-4B18-834B-EE835E39EF0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«Прикладная математика» 5- 7 классы</a:t>
          </a:r>
          <a:endParaRPr lang="ru-RU" b="1" dirty="0">
            <a:solidFill>
              <a:schemeClr val="tx1"/>
            </a:solidFill>
          </a:endParaRPr>
        </a:p>
      </dgm:t>
    </dgm:pt>
    <dgm:pt modelId="{E3BCD791-0C13-4AA6-B38C-271120FD74B3}" type="parTrans" cxnId="{191B5EE4-1239-4353-B07E-CD3802DE2C53}">
      <dgm:prSet/>
      <dgm:spPr/>
      <dgm:t>
        <a:bodyPr/>
        <a:lstStyle/>
        <a:p>
          <a:endParaRPr lang="ru-RU"/>
        </a:p>
      </dgm:t>
    </dgm:pt>
    <dgm:pt modelId="{7AF0E07B-3504-4796-B587-FEBA4B54F52D}" type="sibTrans" cxnId="{191B5EE4-1239-4353-B07E-CD3802DE2C53}">
      <dgm:prSet/>
      <dgm:spPr/>
      <dgm:t>
        <a:bodyPr/>
        <a:lstStyle/>
        <a:p>
          <a:endParaRPr lang="ru-RU"/>
        </a:p>
      </dgm:t>
    </dgm:pt>
    <dgm:pt modelId="{125105F7-BFEA-499E-B79F-681556FB36F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«От слова к словесности» 5-9 классы</a:t>
          </a:r>
          <a:endParaRPr lang="ru-RU" b="1" dirty="0">
            <a:solidFill>
              <a:schemeClr val="tx1"/>
            </a:solidFill>
          </a:endParaRPr>
        </a:p>
      </dgm:t>
    </dgm:pt>
    <dgm:pt modelId="{18230AC6-3C4D-4515-9368-990C9A9B95D7}" type="parTrans" cxnId="{B3A90561-8F05-43B1-8AAA-026B073E103B}">
      <dgm:prSet/>
      <dgm:spPr/>
      <dgm:t>
        <a:bodyPr/>
        <a:lstStyle/>
        <a:p>
          <a:endParaRPr lang="ru-RU"/>
        </a:p>
      </dgm:t>
    </dgm:pt>
    <dgm:pt modelId="{570B523B-3318-4A16-84C4-71AF07E6FDF8}" type="sibTrans" cxnId="{B3A90561-8F05-43B1-8AAA-026B073E103B}">
      <dgm:prSet/>
      <dgm:spPr/>
      <dgm:t>
        <a:bodyPr/>
        <a:lstStyle/>
        <a:p>
          <a:endParaRPr lang="ru-RU"/>
        </a:p>
      </dgm:t>
    </dgm:pt>
    <dgm:pt modelId="{24828F9D-E26D-475B-999F-3D353B2E17E1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Школа Интеллектуального Развития «Умное поколение» Робототехника (Сорокин С. А.)</a:t>
          </a:r>
          <a:endParaRPr lang="ru-RU" b="0" dirty="0">
            <a:solidFill>
              <a:schemeClr val="tx1"/>
            </a:solidFill>
          </a:endParaRPr>
        </a:p>
      </dgm:t>
    </dgm:pt>
    <dgm:pt modelId="{150F0618-42C4-4313-8C90-E20494CE45C8}" type="parTrans" cxnId="{EED1FA3A-5AFC-42ED-8E67-785879C3883C}">
      <dgm:prSet/>
      <dgm:spPr/>
      <dgm:t>
        <a:bodyPr/>
        <a:lstStyle/>
        <a:p>
          <a:endParaRPr lang="ru-RU"/>
        </a:p>
      </dgm:t>
    </dgm:pt>
    <dgm:pt modelId="{BC406FBB-826C-4511-93FC-2BA6050AB7B7}" type="sibTrans" cxnId="{EED1FA3A-5AFC-42ED-8E67-785879C3883C}">
      <dgm:prSet/>
      <dgm:spPr/>
      <dgm:t>
        <a:bodyPr/>
        <a:lstStyle/>
        <a:p>
          <a:endParaRPr lang="ru-RU"/>
        </a:p>
      </dgm:t>
    </dgm:pt>
    <dgm:pt modelId="{79279549-AEEB-478C-946F-934695B7056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Синяя птица</a:t>
          </a:r>
        </a:p>
        <a:p>
          <a:r>
            <a:rPr lang="ru-RU" dirty="0" smtClean="0">
              <a:solidFill>
                <a:schemeClr val="tx1"/>
              </a:solidFill>
            </a:rPr>
            <a:t>(Артамонова К. А.)</a:t>
          </a:r>
          <a:endParaRPr lang="ru-RU" dirty="0">
            <a:solidFill>
              <a:schemeClr val="tx1"/>
            </a:solidFill>
          </a:endParaRPr>
        </a:p>
      </dgm:t>
    </dgm:pt>
    <dgm:pt modelId="{252D4E83-AEB5-46C8-9F81-33B3EC8BB963}" type="parTrans" cxnId="{DBA5A7BF-DC51-40AC-A7F4-4F08D072475B}">
      <dgm:prSet/>
      <dgm:spPr/>
    </dgm:pt>
    <dgm:pt modelId="{FC2109FD-132E-43BD-BEA0-3610C77A2023}" type="sibTrans" cxnId="{DBA5A7BF-DC51-40AC-A7F4-4F08D072475B}">
      <dgm:prSet/>
      <dgm:spPr/>
    </dgm:pt>
    <dgm:pt modelId="{AB57E39D-CE09-43DD-B433-5F517BAEF085}" type="pres">
      <dgm:prSet presAssocID="{CE612334-32C7-402E-A3EC-AB740661F2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79B38B-3687-4210-92F4-E239495E295E}" type="pres">
      <dgm:prSet presAssocID="{086D04EC-0B66-4C23-BC2D-9B33E72DA250}" presName="vertOne" presStyleCnt="0"/>
      <dgm:spPr/>
    </dgm:pt>
    <dgm:pt modelId="{49BB5EAD-0CA1-4E33-AE63-7ADE9F2F68FF}" type="pres">
      <dgm:prSet presAssocID="{086D04EC-0B66-4C23-BC2D-9B33E72DA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6162C-542A-40CB-ADD2-2E18F7B392D1}" type="pres">
      <dgm:prSet presAssocID="{086D04EC-0B66-4C23-BC2D-9B33E72DA250}" presName="parTransOne" presStyleCnt="0"/>
      <dgm:spPr/>
    </dgm:pt>
    <dgm:pt modelId="{FC5C6401-2777-4E4D-A9F1-C0C44DF4F5E8}" type="pres">
      <dgm:prSet presAssocID="{086D04EC-0B66-4C23-BC2D-9B33E72DA250}" presName="horzOne" presStyleCnt="0"/>
      <dgm:spPr/>
    </dgm:pt>
    <dgm:pt modelId="{1FE39A93-D269-46FF-A861-A1330947B0AC}" type="pres">
      <dgm:prSet presAssocID="{0785BDBC-CD97-4F65-BCAB-2C6C036EA931}" presName="vertTwo" presStyleCnt="0"/>
      <dgm:spPr/>
    </dgm:pt>
    <dgm:pt modelId="{4FE671F2-AB32-4F7A-B781-3E5D7BC882BA}" type="pres">
      <dgm:prSet presAssocID="{0785BDBC-CD97-4F65-BCAB-2C6C036EA93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2D9C67-49C7-46F6-A7B3-6485D2A38F0D}" type="pres">
      <dgm:prSet presAssocID="{0785BDBC-CD97-4F65-BCAB-2C6C036EA931}" presName="parTransTwo" presStyleCnt="0"/>
      <dgm:spPr/>
    </dgm:pt>
    <dgm:pt modelId="{669096DC-42B5-4F36-A6EC-A2DCD57A0B7E}" type="pres">
      <dgm:prSet presAssocID="{0785BDBC-CD97-4F65-BCAB-2C6C036EA931}" presName="horzTwo" presStyleCnt="0"/>
      <dgm:spPr/>
    </dgm:pt>
    <dgm:pt modelId="{1058F5B0-D908-4BBC-B205-4FA0588A3C2D}" type="pres">
      <dgm:prSet presAssocID="{49AA2FE8-D710-4B18-834B-EE835E39EF06}" presName="vertThree" presStyleCnt="0"/>
      <dgm:spPr/>
    </dgm:pt>
    <dgm:pt modelId="{071AC6DC-C13C-4BC8-9C71-AF70EE891128}" type="pres">
      <dgm:prSet presAssocID="{49AA2FE8-D710-4B18-834B-EE835E39EF0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B2843-86DE-493D-A028-5A2982915A76}" type="pres">
      <dgm:prSet presAssocID="{49AA2FE8-D710-4B18-834B-EE835E39EF06}" presName="horzThree" presStyleCnt="0"/>
      <dgm:spPr/>
    </dgm:pt>
    <dgm:pt modelId="{A4BE8595-F26F-4D99-9669-91BEE3F17284}" type="pres">
      <dgm:prSet presAssocID="{7AF0E07B-3504-4796-B587-FEBA4B54F52D}" presName="sibSpaceThree" presStyleCnt="0"/>
      <dgm:spPr/>
    </dgm:pt>
    <dgm:pt modelId="{32EC7A14-BFF8-4634-B289-2CFC04A1137A}" type="pres">
      <dgm:prSet presAssocID="{125105F7-BFEA-499E-B79F-681556FB36F9}" presName="vertThree" presStyleCnt="0"/>
      <dgm:spPr/>
    </dgm:pt>
    <dgm:pt modelId="{0118A08D-FBDE-4440-96CA-FDCCE921095B}" type="pres">
      <dgm:prSet presAssocID="{125105F7-BFEA-499E-B79F-681556FB36F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1594B-A051-4629-A5D8-24B825E9AE36}" type="pres">
      <dgm:prSet presAssocID="{125105F7-BFEA-499E-B79F-681556FB36F9}" presName="horzThree" presStyleCnt="0"/>
      <dgm:spPr/>
    </dgm:pt>
    <dgm:pt modelId="{CBEA9249-9693-4CE2-9903-E178E302BD47}" type="pres">
      <dgm:prSet presAssocID="{570B523B-3318-4A16-84C4-71AF07E6FDF8}" presName="sibSpaceThree" presStyleCnt="0"/>
      <dgm:spPr/>
    </dgm:pt>
    <dgm:pt modelId="{CD3920DB-C252-4614-A14C-63BF7C0623AA}" type="pres">
      <dgm:prSet presAssocID="{24828F9D-E26D-475B-999F-3D353B2E17E1}" presName="vertThree" presStyleCnt="0"/>
      <dgm:spPr/>
    </dgm:pt>
    <dgm:pt modelId="{5D12C579-CFF6-42CA-9B76-DBBB8902CB5F}" type="pres">
      <dgm:prSet presAssocID="{24828F9D-E26D-475B-999F-3D353B2E17E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969A6-EBB1-4009-9366-E71AE0379B14}" type="pres">
      <dgm:prSet presAssocID="{24828F9D-E26D-475B-999F-3D353B2E17E1}" presName="horzThree" presStyleCnt="0"/>
      <dgm:spPr/>
    </dgm:pt>
    <dgm:pt modelId="{D050F0DE-88A2-4051-8309-6AC57442A1B9}" type="pres">
      <dgm:prSet presAssocID="{BC406FBB-826C-4511-93FC-2BA6050AB7B7}" presName="sibSpaceThree" presStyleCnt="0"/>
      <dgm:spPr/>
    </dgm:pt>
    <dgm:pt modelId="{1AC55FAE-48EA-4AFC-9BC0-1B541EED1C1E}" type="pres">
      <dgm:prSet presAssocID="{79279549-AEEB-478C-946F-934695B7056C}" presName="vertThree" presStyleCnt="0"/>
      <dgm:spPr/>
    </dgm:pt>
    <dgm:pt modelId="{050DCBDB-4434-430D-B1DD-E13EBB0AA2F4}" type="pres">
      <dgm:prSet presAssocID="{79279549-AEEB-478C-946F-934695B7056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65347F-0B4F-413F-8FCB-984FD9EFED90}" type="pres">
      <dgm:prSet presAssocID="{79279549-AEEB-478C-946F-934695B7056C}" presName="horzThree" presStyleCnt="0"/>
      <dgm:spPr/>
    </dgm:pt>
  </dgm:ptLst>
  <dgm:cxnLst>
    <dgm:cxn modelId="{A0928035-DF2E-4380-91A7-08EF8132A3CA}" type="presOf" srcId="{CE612334-32C7-402E-A3EC-AB740661F29E}" destId="{AB57E39D-CE09-43DD-B433-5F517BAEF085}" srcOrd="0" destOrd="0" presId="urn:microsoft.com/office/officeart/2005/8/layout/hierarchy4"/>
    <dgm:cxn modelId="{ABBD28B6-506A-4F13-BF37-2360B0E55B42}" srcId="{CE612334-32C7-402E-A3EC-AB740661F29E}" destId="{086D04EC-0B66-4C23-BC2D-9B33E72DA250}" srcOrd="0" destOrd="0" parTransId="{5EFC20CB-4A63-4AD2-8225-7BC20E6CA183}" sibTransId="{E12AEF33-E14F-417F-85FF-3FC6991A211C}"/>
    <dgm:cxn modelId="{91BE6002-7443-4B3E-858B-2983F59DCBD5}" type="presOf" srcId="{0785BDBC-CD97-4F65-BCAB-2C6C036EA931}" destId="{4FE671F2-AB32-4F7A-B781-3E5D7BC882BA}" srcOrd="0" destOrd="0" presId="urn:microsoft.com/office/officeart/2005/8/layout/hierarchy4"/>
    <dgm:cxn modelId="{DBA5A7BF-DC51-40AC-A7F4-4F08D072475B}" srcId="{0785BDBC-CD97-4F65-BCAB-2C6C036EA931}" destId="{79279549-AEEB-478C-946F-934695B7056C}" srcOrd="3" destOrd="0" parTransId="{252D4E83-AEB5-46C8-9F81-33B3EC8BB963}" sibTransId="{FC2109FD-132E-43BD-BEA0-3610C77A2023}"/>
    <dgm:cxn modelId="{B3A90561-8F05-43B1-8AAA-026B073E103B}" srcId="{0785BDBC-CD97-4F65-BCAB-2C6C036EA931}" destId="{125105F7-BFEA-499E-B79F-681556FB36F9}" srcOrd="1" destOrd="0" parTransId="{18230AC6-3C4D-4515-9368-990C9A9B95D7}" sibTransId="{570B523B-3318-4A16-84C4-71AF07E6FDF8}"/>
    <dgm:cxn modelId="{9BC9BD40-183E-4E91-BEE1-928603890DC7}" type="presOf" srcId="{49AA2FE8-D710-4B18-834B-EE835E39EF06}" destId="{071AC6DC-C13C-4BC8-9C71-AF70EE891128}" srcOrd="0" destOrd="0" presId="urn:microsoft.com/office/officeart/2005/8/layout/hierarchy4"/>
    <dgm:cxn modelId="{92BC14DF-2081-443A-8FC6-CCCFB82D1395}" srcId="{086D04EC-0B66-4C23-BC2D-9B33E72DA250}" destId="{0785BDBC-CD97-4F65-BCAB-2C6C036EA931}" srcOrd="0" destOrd="0" parTransId="{BB947D25-0EBF-4C49-B977-38DD4CD0ED0F}" sibTransId="{5920DB19-33DC-4DDB-AB1F-4A5A35898EA6}"/>
    <dgm:cxn modelId="{A34C10C7-910D-408C-83B3-5AB4927697C7}" type="presOf" srcId="{125105F7-BFEA-499E-B79F-681556FB36F9}" destId="{0118A08D-FBDE-4440-96CA-FDCCE921095B}" srcOrd="0" destOrd="0" presId="urn:microsoft.com/office/officeart/2005/8/layout/hierarchy4"/>
    <dgm:cxn modelId="{48D90F45-7ACA-4BDA-82E3-72638BEEC272}" type="presOf" srcId="{24828F9D-E26D-475B-999F-3D353B2E17E1}" destId="{5D12C579-CFF6-42CA-9B76-DBBB8902CB5F}" srcOrd="0" destOrd="0" presId="urn:microsoft.com/office/officeart/2005/8/layout/hierarchy4"/>
    <dgm:cxn modelId="{8C3E71B8-8304-402A-A8F9-67C206DB4061}" type="presOf" srcId="{086D04EC-0B66-4C23-BC2D-9B33E72DA250}" destId="{49BB5EAD-0CA1-4E33-AE63-7ADE9F2F68FF}" srcOrd="0" destOrd="0" presId="urn:microsoft.com/office/officeart/2005/8/layout/hierarchy4"/>
    <dgm:cxn modelId="{123477F9-639A-4F16-A30D-8BC5E47DE44C}" type="presOf" srcId="{79279549-AEEB-478C-946F-934695B7056C}" destId="{050DCBDB-4434-430D-B1DD-E13EBB0AA2F4}" srcOrd="0" destOrd="0" presId="urn:microsoft.com/office/officeart/2005/8/layout/hierarchy4"/>
    <dgm:cxn modelId="{191B5EE4-1239-4353-B07E-CD3802DE2C53}" srcId="{0785BDBC-CD97-4F65-BCAB-2C6C036EA931}" destId="{49AA2FE8-D710-4B18-834B-EE835E39EF06}" srcOrd="0" destOrd="0" parTransId="{E3BCD791-0C13-4AA6-B38C-271120FD74B3}" sibTransId="{7AF0E07B-3504-4796-B587-FEBA4B54F52D}"/>
    <dgm:cxn modelId="{EED1FA3A-5AFC-42ED-8E67-785879C3883C}" srcId="{0785BDBC-CD97-4F65-BCAB-2C6C036EA931}" destId="{24828F9D-E26D-475B-999F-3D353B2E17E1}" srcOrd="2" destOrd="0" parTransId="{150F0618-42C4-4313-8C90-E20494CE45C8}" sibTransId="{BC406FBB-826C-4511-93FC-2BA6050AB7B7}"/>
    <dgm:cxn modelId="{8687CB85-4AC3-4241-8856-1E54E4FBC595}" type="presParOf" srcId="{AB57E39D-CE09-43DD-B433-5F517BAEF085}" destId="{B379B38B-3687-4210-92F4-E239495E295E}" srcOrd="0" destOrd="0" presId="urn:microsoft.com/office/officeart/2005/8/layout/hierarchy4"/>
    <dgm:cxn modelId="{7FD349FD-E8AE-4531-BB15-8F08935A1210}" type="presParOf" srcId="{B379B38B-3687-4210-92F4-E239495E295E}" destId="{49BB5EAD-0CA1-4E33-AE63-7ADE9F2F68FF}" srcOrd="0" destOrd="0" presId="urn:microsoft.com/office/officeart/2005/8/layout/hierarchy4"/>
    <dgm:cxn modelId="{E7C4B1AD-64C4-49D0-B5DD-02DFA6966799}" type="presParOf" srcId="{B379B38B-3687-4210-92F4-E239495E295E}" destId="{4AD6162C-542A-40CB-ADD2-2E18F7B392D1}" srcOrd="1" destOrd="0" presId="urn:microsoft.com/office/officeart/2005/8/layout/hierarchy4"/>
    <dgm:cxn modelId="{3D083C3E-7877-4F9E-B84A-12C52AB86A6A}" type="presParOf" srcId="{B379B38B-3687-4210-92F4-E239495E295E}" destId="{FC5C6401-2777-4E4D-A9F1-C0C44DF4F5E8}" srcOrd="2" destOrd="0" presId="urn:microsoft.com/office/officeart/2005/8/layout/hierarchy4"/>
    <dgm:cxn modelId="{F3682F19-F778-4EA4-9FAA-8237F8938430}" type="presParOf" srcId="{FC5C6401-2777-4E4D-A9F1-C0C44DF4F5E8}" destId="{1FE39A93-D269-46FF-A861-A1330947B0AC}" srcOrd="0" destOrd="0" presId="urn:microsoft.com/office/officeart/2005/8/layout/hierarchy4"/>
    <dgm:cxn modelId="{FED74673-E829-4963-AE84-0FA36BF600C7}" type="presParOf" srcId="{1FE39A93-D269-46FF-A861-A1330947B0AC}" destId="{4FE671F2-AB32-4F7A-B781-3E5D7BC882BA}" srcOrd="0" destOrd="0" presId="urn:microsoft.com/office/officeart/2005/8/layout/hierarchy4"/>
    <dgm:cxn modelId="{AF229CD5-D7E1-4E97-8FCD-AAAC69D0FEE1}" type="presParOf" srcId="{1FE39A93-D269-46FF-A861-A1330947B0AC}" destId="{0A2D9C67-49C7-46F6-A7B3-6485D2A38F0D}" srcOrd="1" destOrd="0" presId="urn:microsoft.com/office/officeart/2005/8/layout/hierarchy4"/>
    <dgm:cxn modelId="{D71AF090-C13D-4E8B-9948-9644E7DA956F}" type="presParOf" srcId="{1FE39A93-D269-46FF-A861-A1330947B0AC}" destId="{669096DC-42B5-4F36-A6EC-A2DCD57A0B7E}" srcOrd="2" destOrd="0" presId="urn:microsoft.com/office/officeart/2005/8/layout/hierarchy4"/>
    <dgm:cxn modelId="{AF5C709D-D969-4525-8BFD-B249DCDCA94F}" type="presParOf" srcId="{669096DC-42B5-4F36-A6EC-A2DCD57A0B7E}" destId="{1058F5B0-D908-4BBC-B205-4FA0588A3C2D}" srcOrd="0" destOrd="0" presId="urn:microsoft.com/office/officeart/2005/8/layout/hierarchy4"/>
    <dgm:cxn modelId="{70069B2C-A372-4584-A888-85F6F10E6C9C}" type="presParOf" srcId="{1058F5B0-D908-4BBC-B205-4FA0588A3C2D}" destId="{071AC6DC-C13C-4BC8-9C71-AF70EE891128}" srcOrd="0" destOrd="0" presId="urn:microsoft.com/office/officeart/2005/8/layout/hierarchy4"/>
    <dgm:cxn modelId="{7CA68130-9488-4B04-9799-87428F9B85DF}" type="presParOf" srcId="{1058F5B0-D908-4BBC-B205-4FA0588A3C2D}" destId="{7C7B2843-86DE-493D-A028-5A2982915A76}" srcOrd="1" destOrd="0" presId="urn:microsoft.com/office/officeart/2005/8/layout/hierarchy4"/>
    <dgm:cxn modelId="{0033C358-1436-4A6F-A001-0FC405610137}" type="presParOf" srcId="{669096DC-42B5-4F36-A6EC-A2DCD57A0B7E}" destId="{A4BE8595-F26F-4D99-9669-91BEE3F17284}" srcOrd="1" destOrd="0" presId="urn:microsoft.com/office/officeart/2005/8/layout/hierarchy4"/>
    <dgm:cxn modelId="{FB3E9F80-8165-4245-895B-5B391FAFABD0}" type="presParOf" srcId="{669096DC-42B5-4F36-A6EC-A2DCD57A0B7E}" destId="{32EC7A14-BFF8-4634-B289-2CFC04A1137A}" srcOrd="2" destOrd="0" presId="urn:microsoft.com/office/officeart/2005/8/layout/hierarchy4"/>
    <dgm:cxn modelId="{113CCA6D-18F2-4242-97F7-B0575CFB4F64}" type="presParOf" srcId="{32EC7A14-BFF8-4634-B289-2CFC04A1137A}" destId="{0118A08D-FBDE-4440-96CA-FDCCE921095B}" srcOrd="0" destOrd="0" presId="urn:microsoft.com/office/officeart/2005/8/layout/hierarchy4"/>
    <dgm:cxn modelId="{2635DD81-4A1B-4D27-B0F2-EB9C460D0FA5}" type="presParOf" srcId="{32EC7A14-BFF8-4634-B289-2CFC04A1137A}" destId="{8E81594B-A051-4629-A5D8-24B825E9AE36}" srcOrd="1" destOrd="0" presId="urn:microsoft.com/office/officeart/2005/8/layout/hierarchy4"/>
    <dgm:cxn modelId="{37375274-A2D6-4F0B-A344-2FFF439DAD0A}" type="presParOf" srcId="{669096DC-42B5-4F36-A6EC-A2DCD57A0B7E}" destId="{CBEA9249-9693-4CE2-9903-E178E302BD47}" srcOrd="3" destOrd="0" presId="urn:microsoft.com/office/officeart/2005/8/layout/hierarchy4"/>
    <dgm:cxn modelId="{C4E5A054-9F4C-4B7B-90FA-2C1D3A5F41E3}" type="presParOf" srcId="{669096DC-42B5-4F36-A6EC-A2DCD57A0B7E}" destId="{CD3920DB-C252-4614-A14C-63BF7C0623AA}" srcOrd="4" destOrd="0" presId="urn:microsoft.com/office/officeart/2005/8/layout/hierarchy4"/>
    <dgm:cxn modelId="{BB9CDE82-D2CF-48AE-AE65-5E8EAD20A61A}" type="presParOf" srcId="{CD3920DB-C252-4614-A14C-63BF7C0623AA}" destId="{5D12C579-CFF6-42CA-9B76-DBBB8902CB5F}" srcOrd="0" destOrd="0" presId="urn:microsoft.com/office/officeart/2005/8/layout/hierarchy4"/>
    <dgm:cxn modelId="{291050CD-BE60-4EA0-841A-CFDD475EF82C}" type="presParOf" srcId="{CD3920DB-C252-4614-A14C-63BF7C0623AA}" destId="{00E969A6-EBB1-4009-9366-E71AE0379B14}" srcOrd="1" destOrd="0" presId="urn:microsoft.com/office/officeart/2005/8/layout/hierarchy4"/>
    <dgm:cxn modelId="{A5437AAC-6D07-40D8-82C7-95632A264BF8}" type="presParOf" srcId="{669096DC-42B5-4F36-A6EC-A2DCD57A0B7E}" destId="{D050F0DE-88A2-4051-8309-6AC57442A1B9}" srcOrd="5" destOrd="0" presId="urn:microsoft.com/office/officeart/2005/8/layout/hierarchy4"/>
    <dgm:cxn modelId="{CBBEA92B-084D-4B39-9F7E-FEA23FEEB034}" type="presParOf" srcId="{669096DC-42B5-4F36-A6EC-A2DCD57A0B7E}" destId="{1AC55FAE-48EA-4AFC-9BC0-1B541EED1C1E}" srcOrd="6" destOrd="0" presId="urn:microsoft.com/office/officeart/2005/8/layout/hierarchy4"/>
    <dgm:cxn modelId="{17A57C89-7EF5-4B84-A21C-3E16ED296BC5}" type="presParOf" srcId="{1AC55FAE-48EA-4AFC-9BC0-1B541EED1C1E}" destId="{050DCBDB-4434-430D-B1DD-E13EBB0AA2F4}" srcOrd="0" destOrd="0" presId="urn:microsoft.com/office/officeart/2005/8/layout/hierarchy4"/>
    <dgm:cxn modelId="{1B6B1207-F17F-435E-847D-632104E10693}" type="presParOf" srcId="{1AC55FAE-48EA-4AFC-9BC0-1B541EED1C1E}" destId="{3665347F-0B4F-413F-8FCB-984FD9EFED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17525-309F-4FFD-9133-3C69CBA052B7}">
      <dsp:nvSpPr>
        <dsp:cNvPr id="0" name=""/>
        <dsp:cNvSpPr/>
      </dsp:nvSpPr>
      <dsp:spPr>
        <a:xfrm>
          <a:off x="0" y="0"/>
          <a:ext cx="6513657" cy="980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Смарт - школа</a:t>
          </a:r>
          <a:endParaRPr lang="ru-RU" sz="4400" kern="1200" dirty="0"/>
        </a:p>
      </dsp:txBody>
      <dsp:txXfrm>
        <a:off x="28732" y="28732"/>
        <a:ext cx="6456193" cy="923504"/>
      </dsp:txXfrm>
    </dsp:sp>
    <dsp:sp modelId="{A6E43BDF-04B4-4F80-A550-2C3B0D6EFB71}">
      <dsp:nvSpPr>
        <dsp:cNvPr id="0" name=""/>
        <dsp:cNvSpPr/>
      </dsp:nvSpPr>
      <dsp:spPr>
        <a:xfrm>
          <a:off x="7891" y="1051786"/>
          <a:ext cx="2610191" cy="980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Технопарк</a:t>
          </a:r>
          <a:endParaRPr lang="ru-RU" sz="3800" kern="1200" dirty="0"/>
        </a:p>
      </dsp:txBody>
      <dsp:txXfrm>
        <a:off x="36623" y="1080518"/>
        <a:ext cx="2552727" cy="923504"/>
      </dsp:txXfrm>
    </dsp:sp>
    <dsp:sp modelId="{2E82204D-4C3B-4A9B-BF95-743F32DCB1BE}">
      <dsp:nvSpPr>
        <dsp:cNvPr id="0" name=""/>
        <dsp:cNvSpPr/>
      </dsp:nvSpPr>
      <dsp:spPr>
        <a:xfrm>
          <a:off x="7969" y="2101803"/>
          <a:ext cx="1278252" cy="980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Базовая школа</a:t>
          </a:r>
          <a:endParaRPr lang="ru-RU" sz="2000" kern="1200" dirty="0"/>
        </a:p>
      </dsp:txBody>
      <dsp:txXfrm>
        <a:off x="36701" y="2130535"/>
        <a:ext cx="1220788" cy="923504"/>
      </dsp:txXfrm>
    </dsp:sp>
    <dsp:sp modelId="{AA4BE450-7F6E-4A62-BC06-27A2D33250F9}">
      <dsp:nvSpPr>
        <dsp:cNvPr id="0" name=""/>
        <dsp:cNvSpPr/>
      </dsp:nvSpPr>
      <dsp:spPr>
        <a:xfrm>
          <a:off x="1339751" y="2101803"/>
          <a:ext cx="1278252" cy="980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</a:rPr>
            <a:t>Инженерно-техническое образование</a:t>
          </a:r>
          <a:endParaRPr lang="ru-RU" sz="15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368483" y="2130535"/>
        <a:ext cx="1220788" cy="923504"/>
      </dsp:txXfrm>
    </dsp:sp>
    <dsp:sp modelId="{7BEDC6B9-9935-4258-BC95-CDBFC44DEEBC}">
      <dsp:nvSpPr>
        <dsp:cNvPr id="0" name=""/>
        <dsp:cNvSpPr/>
      </dsp:nvSpPr>
      <dsp:spPr>
        <a:xfrm>
          <a:off x="2725141" y="1051786"/>
          <a:ext cx="3783690" cy="980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Модуль черчения, 3</a:t>
          </a:r>
          <a:r>
            <a:rPr lang="en-US" sz="1200" kern="1200" dirty="0" smtClean="0"/>
            <a:t>D </a:t>
          </a:r>
          <a:r>
            <a:rPr lang="ru-RU" sz="1200" kern="1200" dirty="0" smtClean="0"/>
            <a:t>моделирования и </a:t>
          </a:r>
          <a:r>
            <a:rPr lang="ru-RU" sz="1200" kern="1200" dirty="0" err="1" smtClean="0"/>
            <a:t>прототипирования</a:t>
          </a:r>
          <a:r>
            <a:rPr lang="ru-RU" sz="1200" kern="1200" dirty="0" smtClean="0"/>
            <a:t>, дизайна и инженерной графики, модуль естественно-научных исследований,  модуль автоматизированных технических систем, модуль технологии и обработки материалов</a:t>
          </a:r>
          <a:endParaRPr lang="ru-RU" sz="1200" kern="1200" dirty="0"/>
        </a:p>
      </dsp:txBody>
      <dsp:txXfrm>
        <a:off x="2753873" y="1080518"/>
        <a:ext cx="3726226" cy="923504"/>
      </dsp:txXfrm>
    </dsp:sp>
    <dsp:sp modelId="{A0E93BBF-3ACA-4FA2-9512-D6B437B825D4}">
      <dsp:nvSpPr>
        <dsp:cNvPr id="0" name=""/>
        <dsp:cNvSpPr/>
      </dsp:nvSpPr>
      <dsp:spPr>
        <a:xfrm>
          <a:off x="2732520" y="2101803"/>
          <a:ext cx="3768932" cy="980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Инновационная площадка</a:t>
          </a:r>
          <a:endParaRPr lang="ru-RU" sz="2000" kern="1200" dirty="0"/>
        </a:p>
      </dsp:txBody>
      <dsp:txXfrm>
        <a:off x="2761252" y="2130535"/>
        <a:ext cx="3711468" cy="923504"/>
      </dsp:txXfrm>
    </dsp:sp>
    <dsp:sp modelId="{C929CDED-E24F-4D5D-B5F1-27A76BA8FA70}">
      <dsp:nvSpPr>
        <dsp:cNvPr id="0" name=""/>
        <dsp:cNvSpPr/>
      </dsp:nvSpPr>
      <dsp:spPr>
        <a:xfrm>
          <a:off x="1406588" y="3109916"/>
          <a:ext cx="3739588" cy="98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Школа</a:t>
          </a:r>
          <a:endParaRPr lang="ru-RU" sz="3200" kern="1200" dirty="0"/>
        </a:p>
      </dsp:txBody>
      <dsp:txXfrm>
        <a:off x="1435320" y="3138648"/>
        <a:ext cx="3682124" cy="923504"/>
      </dsp:txXfrm>
    </dsp:sp>
    <dsp:sp modelId="{F7F00B70-65AC-4E4A-9064-2F7EA600CE6C}">
      <dsp:nvSpPr>
        <dsp:cNvPr id="0" name=""/>
        <dsp:cNvSpPr/>
      </dsp:nvSpPr>
      <dsp:spPr>
        <a:xfrm>
          <a:off x="193868" y="4180051"/>
          <a:ext cx="1872011" cy="98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ВУЗ, СУЗ</a:t>
          </a:r>
          <a:endParaRPr lang="ru-RU" sz="2800" kern="1200" dirty="0"/>
        </a:p>
      </dsp:txBody>
      <dsp:txXfrm>
        <a:off x="222600" y="4208783"/>
        <a:ext cx="1814547" cy="923504"/>
      </dsp:txXfrm>
    </dsp:sp>
    <dsp:sp modelId="{4D49D816-358F-4899-BE51-27B28BE6B923}">
      <dsp:nvSpPr>
        <dsp:cNvPr id="0" name=""/>
        <dsp:cNvSpPr/>
      </dsp:nvSpPr>
      <dsp:spPr>
        <a:xfrm>
          <a:off x="4511579" y="4180051"/>
          <a:ext cx="1841046" cy="98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Работодатель</a:t>
          </a:r>
          <a:endParaRPr lang="ru-RU" sz="2000" kern="1200" dirty="0"/>
        </a:p>
      </dsp:txBody>
      <dsp:txXfrm>
        <a:off x="4540311" y="4208783"/>
        <a:ext cx="1783582" cy="923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EAD-0CA1-4E33-AE63-7ADE9F2F68FF}">
      <dsp:nvSpPr>
        <dsp:cNvPr id="0" name=""/>
        <dsp:cNvSpPr/>
      </dsp:nvSpPr>
      <dsp:spPr>
        <a:xfrm>
          <a:off x="3296" y="727"/>
          <a:ext cx="8922399" cy="218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b="1" kern="1200" dirty="0" smtClean="0"/>
            <a:t>Дополнительное образование</a:t>
          </a:r>
          <a:endParaRPr lang="ru-RU" sz="6100" b="1" kern="1200" dirty="0"/>
        </a:p>
      </dsp:txBody>
      <dsp:txXfrm>
        <a:off x="67292" y="64723"/>
        <a:ext cx="8794407" cy="2057000"/>
      </dsp:txXfrm>
    </dsp:sp>
    <dsp:sp modelId="{7E89902E-9C2B-49F9-AC95-80755B2D8688}">
      <dsp:nvSpPr>
        <dsp:cNvPr id="0" name=""/>
        <dsp:cNvSpPr/>
      </dsp:nvSpPr>
      <dsp:spPr>
        <a:xfrm>
          <a:off x="3296" y="2422791"/>
          <a:ext cx="4281381" cy="218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chemeClr val="bg1"/>
              </a:solidFill>
            </a:rPr>
            <a:t>Бесплатное</a:t>
          </a:r>
          <a:endParaRPr lang="ru-RU" sz="5600" b="1" kern="1200" dirty="0">
            <a:solidFill>
              <a:schemeClr val="bg1"/>
            </a:solidFill>
          </a:endParaRPr>
        </a:p>
      </dsp:txBody>
      <dsp:txXfrm>
        <a:off x="67292" y="2486787"/>
        <a:ext cx="4153389" cy="2057000"/>
      </dsp:txXfrm>
    </dsp:sp>
    <dsp:sp modelId="{4FE671F2-AB32-4F7A-B781-3E5D7BC882BA}">
      <dsp:nvSpPr>
        <dsp:cNvPr id="0" name=""/>
        <dsp:cNvSpPr/>
      </dsp:nvSpPr>
      <dsp:spPr>
        <a:xfrm>
          <a:off x="4644314" y="2422791"/>
          <a:ext cx="4281381" cy="2184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chemeClr val="bg1"/>
              </a:solidFill>
            </a:rPr>
            <a:t>Платное</a:t>
          </a:r>
          <a:endParaRPr lang="ru-RU" sz="5600" b="1" kern="1200" dirty="0">
            <a:solidFill>
              <a:schemeClr val="bg1"/>
            </a:solidFill>
          </a:endParaRPr>
        </a:p>
      </dsp:txBody>
      <dsp:txXfrm>
        <a:off x="4708310" y="2486787"/>
        <a:ext cx="4153389" cy="205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EAD-0CA1-4E33-AE63-7ADE9F2F68FF}">
      <dsp:nvSpPr>
        <dsp:cNvPr id="0" name=""/>
        <dsp:cNvSpPr/>
      </dsp:nvSpPr>
      <dsp:spPr>
        <a:xfrm>
          <a:off x="5527" y="3300"/>
          <a:ext cx="8917937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/>
            <a:t>Дополнительное образование</a:t>
          </a:r>
          <a:endParaRPr lang="ru-RU" sz="5100" b="1" kern="1200" dirty="0"/>
        </a:p>
      </dsp:txBody>
      <dsp:txXfrm>
        <a:off x="50339" y="48112"/>
        <a:ext cx="8828313" cy="1440370"/>
      </dsp:txXfrm>
    </dsp:sp>
    <dsp:sp modelId="{7E89902E-9C2B-49F9-AC95-80755B2D8688}">
      <dsp:nvSpPr>
        <dsp:cNvPr id="0" name=""/>
        <dsp:cNvSpPr/>
      </dsp:nvSpPr>
      <dsp:spPr>
        <a:xfrm>
          <a:off x="5527" y="1651342"/>
          <a:ext cx="8917937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solidFill>
                <a:schemeClr val="bg1"/>
              </a:solidFill>
            </a:rPr>
            <a:t>Бесплатное</a:t>
          </a:r>
          <a:endParaRPr lang="ru-RU" sz="5100" b="1" kern="1200" dirty="0">
            <a:solidFill>
              <a:schemeClr val="bg1"/>
            </a:solidFill>
          </a:endParaRPr>
        </a:p>
      </dsp:txBody>
      <dsp:txXfrm>
        <a:off x="50339" y="1696154"/>
        <a:ext cx="8828313" cy="1440370"/>
      </dsp:txXfrm>
    </dsp:sp>
    <dsp:sp modelId="{3650DEAC-E76E-460A-8E75-BFD486AFB281}">
      <dsp:nvSpPr>
        <dsp:cNvPr id="0" name=""/>
        <dsp:cNvSpPr/>
      </dsp:nvSpPr>
      <dsp:spPr>
        <a:xfrm>
          <a:off x="1579" y="3292146"/>
          <a:ext cx="144093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Радиоэлектроника (Митрофанов А. И.)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3782" y="3334349"/>
        <a:ext cx="1356527" cy="1445588"/>
      </dsp:txXfrm>
    </dsp:sp>
    <dsp:sp modelId="{015D594E-EC6B-4FFE-9539-2FC1580CEEB0}">
      <dsp:nvSpPr>
        <dsp:cNvPr id="0" name=""/>
        <dsp:cNvSpPr/>
      </dsp:nvSpPr>
      <dsp:spPr>
        <a:xfrm>
          <a:off x="1506979" y="3299383"/>
          <a:ext cx="144093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Клуб «Непоседы»   (Тимкина В. В.)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549182" y="3341586"/>
        <a:ext cx="1356527" cy="1445588"/>
      </dsp:txXfrm>
    </dsp:sp>
    <dsp:sp modelId="{160617ED-1679-4B3B-8D06-A6BA57307230}">
      <dsp:nvSpPr>
        <dsp:cNvPr id="0" name=""/>
        <dsp:cNvSpPr/>
      </dsp:nvSpPr>
      <dsp:spPr>
        <a:xfrm>
          <a:off x="3008432" y="3299383"/>
          <a:ext cx="2912126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Робототехника (Сорокин С. А.) для учащихся, показавших лучшие результаты после курса обучения  с января 2020 г.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053244" y="3344195"/>
        <a:ext cx="2822502" cy="1440370"/>
      </dsp:txXfrm>
    </dsp:sp>
    <dsp:sp modelId="{2DD88923-C2D1-45B4-A67F-94124F2BAE73}">
      <dsp:nvSpPr>
        <dsp:cNvPr id="0" name=""/>
        <dsp:cNvSpPr/>
      </dsp:nvSpPr>
      <dsp:spPr>
        <a:xfrm>
          <a:off x="3008432" y="4947425"/>
          <a:ext cx="144093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</a:rPr>
            <a:t>Алгоритмика</a:t>
          </a: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</a:rPr>
            <a:t>Толубенская</a:t>
          </a:r>
          <a:r>
            <a:rPr lang="ru-RU" sz="1200" b="1" kern="1200" dirty="0" smtClean="0">
              <a:solidFill>
                <a:schemeClr val="tx1"/>
              </a:solidFill>
            </a:rPr>
            <a:t> Е. В.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050635" y="4989628"/>
        <a:ext cx="1356527" cy="1445588"/>
      </dsp:txXfrm>
    </dsp:sp>
    <dsp:sp modelId="{75B60FDC-E78D-4D31-A051-6FC5A8D2011F}">
      <dsp:nvSpPr>
        <dsp:cNvPr id="0" name=""/>
        <dsp:cNvSpPr/>
      </dsp:nvSpPr>
      <dsp:spPr>
        <a:xfrm>
          <a:off x="4479625" y="4947425"/>
          <a:ext cx="144093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Вокальный ансамбль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Балуева Н. Е.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521828" y="4989628"/>
        <a:ext cx="1356527" cy="1445588"/>
      </dsp:txXfrm>
    </dsp:sp>
    <dsp:sp modelId="{DD4DC1F0-6827-41C2-897F-4F88C7A2B002}">
      <dsp:nvSpPr>
        <dsp:cNvPr id="0" name=""/>
        <dsp:cNvSpPr/>
      </dsp:nvSpPr>
      <dsp:spPr>
        <a:xfrm>
          <a:off x="5981078" y="3299383"/>
          <a:ext cx="144093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Театральная студия «Отражение»            (Минаева В. Ю.)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023281" y="3341586"/>
        <a:ext cx="1356527" cy="1445588"/>
      </dsp:txXfrm>
    </dsp:sp>
    <dsp:sp modelId="{A7DA22AD-6F19-4DEF-8BC5-44273470BA9B}">
      <dsp:nvSpPr>
        <dsp:cNvPr id="0" name=""/>
        <dsp:cNvSpPr/>
      </dsp:nvSpPr>
      <dsp:spPr>
        <a:xfrm>
          <a:off x="5981078" y="4947425"/>
          <a:ext cx="144093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6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Студия декоративно-прикладного творчества «БУМ» </a:t>
          </a:r>
          <a:r>
            <a:rPr lang="ru-RU" sz="1200" b="1" kern="1200" dirty="0" err="1" smtClean="0">
              <a:solidFill>
                <a:schemeClr val="tx1"/>
              </a:solidFill>
            </a:rPr>
            <a:t>Бойкова</a:t>
          </a:r>
          <a:r>
            <a:rPr lang="ru-RU" sz="1200" b="1" kern="1200" dirty="0" smtClean="0">
              <a:solidFill>
                <a:schemeClr val="tx1"/>
              </a:solidFill>
            </a:rPr>
            <a:t> Е. Н.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023281" y="4989628"/>
        <a:ext cx="1356527" cy="1445588"/>
      </dsp:txXfrm>
    </dsp:sp>
    <dsp:sp modelId="{EF849E17-5A84-4EF9-AC10-9E8CF9F33995}">
      <dsp:nvSpPr>
        <dsp:cNvPr id="0" name=""/>
        <dsp:cNvSpPr/>
      </dsp:nvSpPr>
      <dsp:spPr>
        <a:xfrm>
          <a:off x="7482531" y="3299383"/>
          <a:ext cx="1440933" cy="1529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Танцевальная студия  «Фиеста»  (Зиновьева Е. М.)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524734" y="3341586"/>
        <a:ext cx="1356527" cy="1445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EAD-0CA1-4E33-AE63-7ADE9F2F68FF}">
      <dsp:nvSpPr>
        <dsp:cNvPr id="0" name=""/>
        <dsp:cNvSpPr/>
      </dsp:nvSpPr>
      <dsp:spPr>
        <a:xfrm>
          <a:off x="3278" y="2236"/>
          <a:ext cx="8922434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/>
            <a:t>Дополнительное образование</a:t>
          </a:r>
          <a:endParaRPr lang="ru-RU" sz="5100" b="1" kern="1200" dirty="0"/>
        </a:p>
      </dsp:txBody>
      <dsp:txXfrm>
        <a:off x="45195" y="44153"/>
        <a:ext cx="8838600" cy="1347325"/>
      </dsp:txXfrm>
    </dsp:sp>
    <dsp:sp modelId="{4FE671F2-AB32-4F7A-B781-3E5D7BC882BA}">
      <dsp:nvSpPr>
        <dsp:cNvPr id="0" name=""/>
        <dsp:cNvSpPr/>
      </dsp:nvSpPr>
      <dsp:spPr>
        <a:xfrm>
          <a:off x="3278" y="1588676"/>
          <a:ext cx="8922434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solidFill>
                <a:schemeClr val="bg1"/>
              </a:solidFill>
            </a:rPr>
            <a:t>Платное</a:t>
          </a:r>
          <a:endParaRPr lang="ru-RU" sz="5100" b="1" kern="1200" dirty="0">
            <a:solidFill>
              <a:schemeClr val="bg1"/>
            </a:solidFill>
          </a:endParaRPr>
        </a:p>
      </dsp:txBody>
      <dsp:txXfrm>
        <a:off x="45195" y="1630593"/>
        <a:ext cx="8838600" cy="1347325"/>
      </dsp:txXfrm>
    </dsp:sp>
    <dsp:sp modelId="{071AC6DC-C13C-4BC8-9C71-AF70EE891128}">
      <dsp:nvSpPr>
        <dsp:cNvPr id="0" name=""/>
        <dsp:cNvSpPr/>
      </dsp:nvSpPr>
      <dsp:spPr>
        <a:xfrm>
          <a:off x="3278" y="3175116"/>
          <a:ext cx="2162490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«Прикладная математика» 5- 7 классы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5195" y="3217033"/>
        <a:ext cx="2078656" cy="1347325"/>
      </dsp:txXfrm>
    </dsp:sp>
    <dsp:sp modelId="{0118A08D-FBDE-4440-96CA-FDCCE921095B}">
      <dsp:nvSpPr>
        <dsp:cNvPr id="0" name=""/>
        <dsp:cNvSpPr/>
      </dsp:nvSpPr>
      <dsp:spPr>
        <a:xfrm>
          <a:off x="2256593" y="3175116"/>
          <a:ext cx="2162490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«От слова к словесности» 5-9 классы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2298510" y="3217033"/>
        <a:ext cx="2078656" cy="1347325"/>
      </dsp:txXfrm>
    </dsp:sp>
    <dsp:sp modelId="{5D12C579-CFF6-42CA-9B76-DBBB8902CB5F}">
      <dsp:nvSpPr>
        <dsp:cNvPr id="0" name=""/>
        <dsp:cNvSpPr/>
      </dsp:nvSpPr>
      <dsp:spPr>
        <a:xfrm>
          <a:off x="4509908" y="3175116"/>
          <a:ext cx="2162490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</a:rPr>
            <a:t>Школа Интеллектуального Развития «Умное поколение» Робототехника (Сорокин С. А.)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4551825" y="3217033"/>
        <a:ext cx="2078656" cy="1347325"/>
      </dsp:txXfrm>
    </dsp:sp>
    <dsp:sp modelId="{050DCBDB-4434-430D-B1DD-E13EBB0AA2F4}">
      <dsp:nvSpPr>
        <dsp:cNvPr id="0" name=""/>
        <dsp:cNvSpPr/>
      </dsp:nvSpPr>
      <dsp:spPr>
        <a:xfrm>
          <a:off x="6763223" y="3175116"/>
          <a:ext cx="2162490" cy="143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Синяя птица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(Артамонова К. А.)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805140" y="3217033"/>
        <a:ext cx="2078656" cy="134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F9AD8-17E9-4503-A1DE-86F41070C77F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D9319-9513-4F96-B360-50885DAFA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1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D68BE-4B27-4F23-B637-FAC5C9A4BD76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9319-9513-4F96-B360-50885DAFA0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9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2671AE-D1F6-4CE0-90A8-21AA3D1AB65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9C33A25-1005-434C-B300-45F5503141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Совет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Сентябрь 2020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85800"/>
            <a:ext cx="16276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48640"/>
          </a:xfrm>
        </p:spPr>
        <p:txBody>
          <a:bodyPr/>
          <a:lstStyle/>
          <a:p>
            <a:pPr algn="ctr"/>
            <a:r>
              <a:rPr lang="ru-RU" sz="2000" dirty="0"/>
              <a:t>О результатах финансово-хозяйственной деятельности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541003"/>
            <a:ext cx="86409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Баланс расходования добровольных родительских средств в 2019 – 2020 уч. году</a:t>
            </a:r>
            <a:r>
              <a:rPr kumimoji="0" lang="ru-RU" alt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(средняя школа)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98019"/>
              </p:ext>
            </p:extLst>
          </p:nvPr>
        </p:nvGraphicFramePr>
        <p:xfrm>
          <a:off x="-993" y="1464333"/>
          <a:ext cx="9144000" cy="4655883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222854"/>
                <a:gridCol w="1689349"/>
                <a:gridCol w="1762798"/>
                <a:gridCol w="1468999"/>
              </a:tblGrid>
              <a:tr h="427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Приход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(руб.)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Расход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(руб.)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Остаток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(руб.)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Остаток на 01.09.2019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-123687,38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Поступило средств за 2019-2020учебный год (членские взносы)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792150,00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Благотворительные взносы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164000,00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Обслуживание банка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10848,53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Заработная плата (вахта)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252704,20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Пени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183,19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ЧОП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240681,00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Налог УСНО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24300,00</a:t>
                      </a:r>
                      <a:endParaRPr kumimoji="0" lang="ru-RU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Хозработы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110424,46</a:t>
                      </a:r>
                      <a:endParaRPr kumimoji="0" lang="ru-RU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Восстановление схемы электроснабжения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2150,00</a:t>
                      </a:r>
                      <a:endParaRPr kumimoji="0" lang="ru-RU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Создание брошюры к юбилею школы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72500,00</a:t>
                      </a:r>
                      <a:endParaRPr kumimoji="0" lang="ru-RU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Услуги по организации упаковки и доставки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3515,00</a:t>
                      </a:r>
                      <a:endParaRPr kumimoji="0" lang="ru-RU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Услуги метрологии, стандартизации и сертификации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3894,24</a:t>
                      </a:r>
                      <a:endParaRPr kumimoji="0" lang="ru-RU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37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Электронная отчетность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1 250,00</a:t>
                      </a:r>
                      <a:endParaRPr kumimoji="0" lang="ru-RU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519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536" marR="62536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956150,00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861814,68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- 29352,06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1924" y="2013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3600" b="1" dirty="0" smtClean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85456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Начальная школа</a:t>
            </a:r>
          </a:p>
        </p:txBody>
      </p:sp>
      <p:pic>
        <p:nvPicPr>
          <p:cNvPr id="9" name="Picture 2" descr="C:\Users\Kuchina\Downloads\PHOTO-2020-08-28-08-47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664296" cy="473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C:\Users\Kuchina\Downloads\PHOTO-2020-08-28-08-50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51247"/>
            <a:ext cx="2664296" cy="473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3635896" y="2708920"/>
            <a:ext cx="3200400" cy="31089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Музыкальный зал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1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1924" y="2013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3600" b="1" dirty="0" smtClean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472016"/>
            <a:ext cx="5868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Основная школа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570" y="1388775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436096" y="2438466"/>
            <a:ext cx="3200400" cy="3108960"/>
          </a:xfrm>
        </p:spPr>
        <p:txBody>
          <a:bodyPr/>
          <a:lstStyle/>
          <a:p>
            <a:r>
              <a:rPr lang="ru-RU" dirty="0" err="1" smtClean="0"/>
              <a:t>Медиастудия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9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584325" y="908050"/>
            <a:ext cx="5975350" cy="5689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4A30D2-ABE1-4758-8E0B-F3F2337C0A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627313" y="930275"/>
            <a:ext cx="3889375" cy="4946650"/>
          </a:xfrm>
          <a:prstGeom prst="triangle">
            <a:avLst>
              <a:gd name="adj" fmla="val 50785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180" name="TextBox 8"/>
          <p:cNvSpPr txBox="1">
            <a:spLocks noChangeArrowheads="1"/>
          </p:cNvSpPr>
          <p:nvPr/>
        </p:nvSpPr>
        <p:spPr bwMode="auto">
          <a:xfrm rot="-4152308">
            <a:off x="3028950" y="3057526"/>
            <a:ext cx="1582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sz="2400" b="1"/>
              <a:t>среда</a:t>
            </a:r>
          </a:p>
        </p:txBody>
      </p:sp>
      <p:sp>
        <p:nvSpPr>
          <p:cNvPr id="50181" name="TextBox 9"/>
          <p:cNvSpPr txBox="1">
            <a:spLocks noChangeArrowheads="1"/>
          </p:cNvSpPr>
          <p:nvPr/>
        </p:nvSpPr>
        <p:spPr bwMode="auto">
          <a:xfrm rot="4098773">
            <a:off x="4152900" y="4708525"/>
            <a:ext cx="360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sz="2400" b="1"/>
              <a:t>образование</a:t>
            </a:r>
          </a:p>
        </p:txBody>
      </p:sp>
      <p:sp>
        <p:nvSpPr>
          <p:cNvPr id="50182" name="TextBox 10"/>
          <p:cNvSpPr txBox="1">
            <a:spLocks noChangeArrowheads="1"/>
          </p:cNvSpPr>
          <p:nvPr/>
        </p:nvSpPr>
        <p:spPr bwMode="auto">
          <a:xfrm rot="4131228">
            <a:off x="4183857" y="2089943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sz="2400" b="1">
                <a:solidFill>
                  <a:srgbClr val="C00000"/>
                </a:solidFill>
              </a:rPr>
              <a:t>обучение</a:t>
            </a:r>
          </a:p>
        </p:txBody>
      </p:sp>
      <p:sp>
        <p:nvSpPr>
          <p:cNvPr id="50183" name="TextBox 11"/>
          <p:cNvSpPr txBox="1">
            <a:spLocks noChangeArrowheads="1"/>
          </p:cNvSpPr>
          <p:nvPr/>
        </p:nvSpPr>
        <p:spPr bwMode="auto">
          <a:xfrm rot="4131228">
            <a:off x="5054600" y="4249738"/>
            <a:ext cx="254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sz="2400" b="1">
                <a:solidFill>
                  <a:srgbClr val="C00000"/>
                </a:solidFill>
              </a:rPr>
              <a:t>воспитание</a:t>
            </a:r>
          </a:p>
        </p:txBody>
      </p:sp>
      <p:sp>
        <p:nvSpPr>
          <p:cNvPr id="50184" name="TextBox 12"/>
          <p:cNvSpPr txBox="1">
            <a:spLocks noChangeArrowheads="1"/>
          </p:cNvSpPr>
          <p:nvPr/>
        </p:nvSpPr>
        <p:spPr bwMode="auto">
          <a:xfrm rot="-4088755">
            <a:off x="2767013" y="1179513"/>
            <a:ext cx="2541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социальная</a:t>
            </a:r>
          </a:p>
        </p:txBody>
      </p:sp>
      <p:sp>
        <p:nvSpPr>
          <p:cNvPr id="50185" name="TextBox 13"/>
          <p:cNvSpPr txBox="1">
            <a:spLocks noChangeArrowheads="1"/>
          </p:cNvSpPr>
          <p:nvPr/>
        </p:nvSpPr>
        <p:spPr bwMode="auto">
          <a:xfrm rot="-4088755">
            <a:off x="2115344" y="2912269"/>
            <a:ext cx="270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искусственная</a:t>
            </a:r>
          </a:p>
        </p:txBody>
      </p:sp>
      <p:sp>
        <p:nvSpPr>
          <p:cNvPr id="50186" name="TextBox 14"/>
          <p:cNvSpPr txBox="1">
            <a:spLocks noChangeArrowheads="1"/>
          </p:cNvSpPr>
          <p:nvPr/>
        </p:nvSpPr>
        <p:spPr bwMode="auto">
          <a:xfrm rot="-4088755">
            <a:off x="1524000" y="4122738"/>
            <a:ext cx="254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природная</a:t>
            </a:r>
          </a:p>
        </p:txBody>
      </p:sp>
      <p:sp>
        <p:nvSpPr>
          <p:cNvPr id="50187" name="TextBox 15"/>
          <p:cNvSpPr txBox="1">
            <a:spLocks noChangeArrowheads="1"/>
          </p:cNvSpPr>
          <p:nvPr/>
        </p:nvSpPr>
        <p:spPr bwMode="auto">
          <a:xfrm>
            <a:off x="3478213" y="5876925"/>
            <a:ext cx="411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sz="2400" b="1">
                <a:solidFill>
                  <a:srgbClr val="C00000"/>
                </a:solidFill>
              </a:rPr>
              <a:t>одаренность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602163" y="1125538"/>
            <a:ext cx="79375" cy="475138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400000">
            <a:off x="2904683" y="3514350"/>
            <a:ext cx="3877985" cy="32403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  <a:cs typeface="+mn-cs"/>
              </a:rPr>
              <a:t>активность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3053350" y="3508725"/>
            <a:ext cx="2677656" cy="32403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  <a:cs typeface="+mn-cs"/>
              </a:rPr>
              <a:t>личная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sp>
        <p:nvSpPr>
          <p:cNvPr id="50191" name="TextBox 24"/>
          <p:cNvSpPr txBox="1">
            <a:spLocks noChangeArrowheads="1"/>
          </p:cNvSpPr>
          <p:nvPr/>
        </p:nvSpPr>
        <p:spPr bwMode="auto">
          <a:xfrm>
            <a:off x="223838" y="476250"/>
            <a:ext cx="3100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sz="2400" b="1">
                <a:solidFill>
                  <a:schemeClr val="tx2"/>
                </a:solidFill>
              </a:rPr>
              <a:t>Образовательное пространство</a:t>
            </a:r>
          </a:p>
        </p:txBody>
      </p:sp>
      <p:sp>
        <p:nvSpPr>
          <p:cNvPr id="50192" name="TextBox 25"/>
          <p:cNvSpPr txBox="1">
            <a:spLocks noChangeArrowheads="1"/>
          </p:cNvSpPr>
          <p:nvPr/>
        </p:nvSpPr>
        <p:spPr bwMode="auto">
          <a:xfrm rot="5400000">
            <a:off x="6878638" y="3467100"/>
            <a:ext cx="3100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sz="2400" b="1">
                <a:solidFill>
                  <a:schemeClr val="tx2"/>
                </a:solidFill>
              </a:rPr>
              <a:t>Образовательное пространство</a:t>
            </a:r>
          </a:p>
        </p:txBody>
      </p:sp>
      <p:sp>
        <p:nvSpPr>
          <p:cNvPr id="50193" name="TextBox 26"/>
          <p:cNvSpPr txBox="1">
            <a:spLocks noChangeArrowheads="1"/>
          </p:cNvSpPr>
          <p:nvPr/>
        </p:nvSpPr>
        <p:spPr bwMode="auto">
          <a:xfrm rot="-5400000">
            <a:off x="-811212" y="3260725"/>
            <a:ext cx="3100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r>
              <a:rPr lang="ru-RU" altLang="ru-RU" sz="2400" b="1">
                <a:solidFill>
                  <a:schemeClr val="tx2"/>
                </a:solidFill>
              </a:rPr>
              <a:t>Образовательное пространство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627313" y="5878513"/>
            <a:ext cx="39354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0"/>
            <a:ext cx="8229600" cy="1066800"/>
          </a:xfrm>
        </p:spPr>
        <p:txBody>
          <a:bodyPr/>
          <a:lstStyle/>
          <a:p>
            <a:r>
              <a:rPr lang="ru-RU" dirty="0" smtClean="0"/>
              <a:t>Основные направления развития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317519"/>
              </p:ext>
            </p:extLst>
          </p:nvPr>
        </p:nvGraphicFramePr>
        <p:xfrm>
          <a:off x="1493658" y="980728"/>
          <a:ext cx="65167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ройная стрелка влево/вправо/вверх 5"/>
          <p:cNvSpPr/>
          <p:nvPr/>
        </p:nvSpPr>
        <p:spPr>
          <a:xfrm>
            <a:off x="3635896" y="5661248"/>
            <a:ext cx="2232248" cy="687736"/>
          </a:xfrm>
          <a:prstGeom prst="leftRightUpArrow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2370086" y="2924944"/>
            <a:ext cx="2052228" cy="2232248"/>
          </a:xfrm>
          <a:prstGeom prst="arc">
            <a:avLst>
              <a:gd name="adj1" fmla="val 14050804"/>
              <a:gd name="adj2" fmla="val 13823658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07504" y="260648"/>
          <a:ext cx="89289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8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399268"/>
              </p:ext>
            </p:extLst>
          </p:nvPr>
        </p:nvGraphicFramePr>
        <p:xfrm>
          <a:off x="107504" y="116632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73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461899"/>
              </p:ext>
            </p:extLst>
          </p:nvPr>
        </p:nvGraphicFramePr>
        <p:xfrm>
          <a:off x="107504" y="260648"/>
          <a:ext cx="89289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6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разное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4" y="620688"/>
            <a:ext cx="1728192" cy="19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389959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</a:rPr>
              <a:t>По графику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По параллелям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Kuchina\Downloads\img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26" y="23913"/>
            <a:ext cx="4848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ЕГЭ </a:t>
            </a:r>
            <a:r>
              <a:rPr lang="ru-RU" b="1" dirty="0" smtClean="0"/>
              <a:t>2020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6276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353344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Питьевой режим осуществляется из одноразовой посуды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Питьевой режим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(проблемы)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Охрана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Велосипеды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Электронные ключи для СКУД</a:t>
            </a:r>
            <a:endParaRPr lang="ru-RU" sz="2400" dirty="0"/>
          </a:p>
        </p:txBody>
      </p:sp>
      <p:pic>
        <p:nvPicPr>
          <p:cNvPr id="4" name="Picture 7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2601267"/>
            <a:ext cx="6452865" cy="2411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2210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150 рублей </a:t>
            </a:r>
            <a:endParaRPr lang="ru-RU" b="1" dirty="0"/>
          </a:p>
        </p:txBody>
      </p:sp>
      <p:pic>
        <p:nvPicPr>
          <p:cNvPr id="5122" name="Picture 2" descr="http://os-plus.ru/images/magnitnyj-klyuch-ka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472339" cy="21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292494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Выдается бесплатно всем учащимся.</a:t>
            </a:r>
          </a:p>
          <a:p>
            <a:r>
              <a:rPr lang="ru-RU" b="1" dirty="0" smtClean="0"/>
              <a:t>В случае утери - 100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09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3200400" cy="3712464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ru-RU" dirty="0" smtClean="0"/>
              <a:t>Вакцинация: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Сентябрь – октябрь  вакцинация против гриппа;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Октябрь – декабрь – обследование детей на туберкулез;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</a:rPr>
              <a:t>Январь – март – вакцинация против дифтерии, столбняка и полиомиелита (с 14 лет)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3200400" cy="3712464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ru-RU" dirty="0"/>
              <a:t>Осмотры: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Март </a:t>
            </a:r>
            <a:r>
              <a:rPr lang="ru-RU" dirty="0"/>
              <a:t>– 5 </a:t>
            </a:r>
            <a:r>
              <a:rPr lang="ru-RU" dirty="0" smtClean="0"/>
              <a:t>классы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Вакцинация и профилактические осмотры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3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Управление школой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2506568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/>
              <a:t>Совет </a:t>
            </a:r>
            <a:r>
              <a:rPr lang="ru-RU" sz="3600" dirty="0" smtClean="0"/>
              <a:t>школы </a:t>
            </a:r>
          </a:p>
          <a:p>
            <a:r>
              <a:rPr lang="ru-RU" sz="3600" b="0" dirty="0" smtClean="0"/>
              <a:t>(Председатель – </a:t>
            </a:r>
            <a:r>
              <a:rPr lang="ru-RU" sz="3600" b="0" dirty="0" err="1" smtClean="0"/>
              <a:t>Бакурова</a:t>
            </a:r>
            <a:r>
              <a:rPr lang="ru-RU" sz="3600" b="0" dirty="0" smtClean="0"/>
              <a:t> Елена Викторовна, 89106485004)</a:t>
            </a:r>
            <a:endParaRPr lang="ru-RU" sz="3600" b="0" dirty="0"/>
          </a:p>
          <a:p>
            <a:r>
              <a:rPr lang="ru-RU" sz="3600" dirty="0" smtClean="0"/>
              <a:t>Педагогический совет школы</a:t>
            </a:r>
          </a:p>
          <a:p>
            <a:r>
              <a:rPr lang="ru-RU" sz="3600" dirty="0" smtClean="0"/>
              <a:t>Директор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5214" y="362189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ПОМОЩЬ ШКОЛЕ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4149080"/>
            <a:ext cx="752094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Попечительский совет школы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88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Телефоны для связи с администрацией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520940" cy="46085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Заместители директора  520904</a:t>
            </a:r>
          </a:p>
          <a:p>
            <a:r>
              <a:rPr lang="ru-RU" sz="2000" dirty="0" smtClean="0"/>
              <a:t>Заместители </a:t>
            </a:r>
            <a:r>
              <a:rPr lang="ru-RU" sz="2000" dirty="0"/>
              <a:t>директора по </a:t>
            </a:r>
            <a:r>
              <a:rPr lang="ru-RU" sz="2000" dirty="0" smtClean="0"/>
              <a:t>ВР</a:t>
            </a:r>
            <a:r>
              <a:rPr lang="ru-RU" sz="2000" b="0" dirty="0" smtClean="0"/>
              <a:t> </a:t>
            </a:r>
            <a:r>
              <a:rPr lang="ru-RU" sz="2000" dirty="0" smtClean="0"/>
              <a:t>523440</a:t>
            </a:r>
          </a:p>
          <a:p>
            <a:r>
              <a:rPr lang="ru-RU" sz="2000" dirty="0"/>
              <a:t>Заместитель директора по АХЧ 500055</a:t>
            </a:r>
          </a:p>
          <a:p>
            <a:r>
              <a:rPr lang="ru-RU" sz="2000" b="0" dirty="0" smtClean="0"/>
              <a:t>Андреев </a:t>
            </a:r>
            <a:r>
              <a:rPr lang="ru-RU" sz="2000" b="0" dirty="0"/>
              <a:t>Сергей Владимирович</a:t>
            </a:r>
          </a:p>
          <a:p>
            <a:r>
              <a:rPr lang="ru-RU" sz="2000" dirty="0" smtClean="0"/>
              <a:t>Канцелярия  522417</a:t>
            </a:r>
          </a:p>
          <a:p>
            <a:r>
              <a:rPr lang="ru-RU" sz="2000" b="0" dirty="0" smtClean="0"/>
              <a:t>Секретарь – </a:t>
            </a:r>
            <a:r>
              <a:rPr lang="ru-RU" sz="2000" b="0" dirty="0" err="1" smtClean="0"/>
              <a:t>Дроздовская</a:t>
            </a:r>
            <a:r>
              <a:rPr lang="ru-RU" sz="2000" b="0" dirty="0" smtClean="0"/>
              <a:t> Александра Александровна</a:t>
            </a:r>
          </a:p>
          <a:p>
            <a:r>
              <a:rPr lang="ru-RU" sz="2000" dirty="0" smtClean="0"/>
              <a:t>Бухгалтерия 500055</a:t>
            </a:r>
          </a:p>
          <a:p>
            <a:r>
              <a:rPr lang="ru-RU" sz="2000" b="0" dirty="0" smtClean="0"/>
              <a:t>Главный бухгалтер – Мануйлова Татьяна Павловна</a:t>
            </a:r>
          </a:p>
          <a:p>
            <a:r>
              <a:rPr lang="ru-RU" sz="2000" b="0" dirty="0" smtClean="0"/>
              <a:t>Ведущий бухгалтер – Смирнова Валентина Михайловна</a:t>
            </a:r>
          </a:p>
          <a:p>
            <a:r>
              <a:rPr lang="ru-RU" sz="2000" b="0" dirty="0" smtClean="0"/>
              <a:t>Бухгалтер – </a:t>
            </a:r>
            <a:r>
              <a:rPr lang="ru-RU" sz="2000" b="0" dirty="0" err="1" smtClean="0"/>
              <a:t>Аухадеева</a:t>
            </a:r>
            <a:r>
              <a:rPr lang="ru-RU" sz="2000" b="0" dirty="0" smtClean="0"/>
              <a:t> Роза Романовна (дополнительное образование)</a:t>
            </a:r>
          </a:p>
          <a:p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8992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ne-kurim.ru/forum/attachments/i-9-jpg.468054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С новым </a:t>
            </a:r>
          </a:p>
          <a:p>
            <a:pPr marL="109728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2020-2021 </a:t>
            </a:r>
          </a:p>
          <a:p>
            <a:pPr marL="109728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учебным годом!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8A2-A068-4900-BC3F-8AFDF48C10F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098" name="Picture 2" descr="D:\ДОКУМЕНТЫ\КАРТОЧКИ\14 картинки и фильмы\герои сказок\b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2399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278021"/>
              </p:ext>
            </p:extLst>
          </p:nvPr>
        </p:nvGraphicFramePr>
        <p:xfrm>
          <a:off x="31751" y="22933"/>
          <a:ext cx="9112249" cy="683506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66694"/>
                <a:gridCol w="1831961"/>
                <a:gridCol w="1771198"/>
                <a:gridCol w="1771198"/>
                <a:gridCol w="1771198"/>
              </a:tblGrid>
              <a:tr h="218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kumimoji="0" lang="ru-RU" alt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Результаты ЕГЭ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2016-2017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( 74 выпускника)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2017-2018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(86выпускников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2018-2019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( 74 выпускника)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r>
                        <a:rPr lang="ru-RU" sz="1600" dirty="0" smtClean="0">
                          <a:effectLst/>
                        </a:rPr>
                        <a:t>-20</a:t>
                      </a:r>
                      <a:r>
                        <a:rPr lang="en-US" sz="1600" dirty="0" smtClean="0">
                          <a:effectLst/>
                        </a:rPr>
                        <a:t>20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r>
                        <a:rPr lang="ru-RU" sz="1600" dirty="0" smtClean="0">
                          <a:effectLst/>
                        </a:rPr>
                        <a:t>4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выпускника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</a:t>
                      </a:r>
                      <a:r>
                        <a:rPr lang="ru-RU" sz="1600">
                          <a:effectLst/>
                        </a:rPr>
                        <a:t>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(база)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r>
                        <a:rPr lang="en-US" sz="1600">
                          <a:effectLst/>
                        </a:rPr>
                        <a:t>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5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(профиль)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75,4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английский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84</a:t>
                      </a:r>
                      <a:r>
                        <a:rPr lang="ru-RU" sz="1600">
                          <a:effectLst/>
                        </a:rPr>
                        <a:t>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77,3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65,9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65,6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82,6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68,7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</a:tbl>
          </a:graphicData>
        </a:graphic>
      </p:graphicFrame>
      <p:sp>
        <p:nvSpPr>
          <p:cNvPr id="226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F612C2-58FA-4B50-9038-931650186BDB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876737"/>
              </p:ext>
            </p:extLst>
          </p:nvPr>
        </p:nvGraphicFramePr>
        <p:xfrm>
          <a:off x="0" y="3"/>
          <a:ext cx="9144000" cy="6857997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81264"/>
                <a:gridCol w="3390579"/>
                <a:gridCol w="3772157"/>
              </a:tblGrid>
              <a:tr h="211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kumimoji="0" lang="ru-RU" alt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Результаты ЕГЭ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средний балл по предметам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</a:t>
                      </a:r>
                      <a:r>
                        <a:rPr lang="en-US" sz="2000" dirty="0" smtClean="0">
                          <a:effectLst/>
                        </a:rPr>
                        <a:t>9</a:t>
                      </a:r>
                      <a:r>
                        <a:rPr lang="ru-RU" sz="2000" dirty="0" smtClean="0">
                          <a:effectLst/>
                        </a:rPr>
                        <a:t>-20</a:t>
                      </a:r>
                      <a:r>
                        <a:rPr lang="en-US" sz="2000" dirty="0" smtClean="0">
                          <a:effectLst/>
                        </a:rPr>
                        <a:t>20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 МБОУ</a:t>
                      </a:r>
                      <a:r>
                        <a:rPr lang="ru-RU" sz="2000" baseline="0" dirty="0" smtClean="0">
                          <a:effectLst/>
                        </a:rPr>
                        <a:t> СОШ № 17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en-US" sz="2000" dirty="0" smtClean="0">
                          <a:effectLst/>
                        </a:rPr>
                        <a:t>9</a:t>
                      </a:r>
                      <a:r>
                        <a:rPr lang="ru-RU" sz="2000" dirty="0" smtClean="0">
                          <a:effectLst/>
                        </a:rPr>
                        <a:t>4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выпускника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средний балл по предметам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201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-20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</a:t>
                      </a:r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 городу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(2315 выпускников)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(база)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52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(профиль)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английский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65,6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68,7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  <a:tr h="38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912" marR="39912" marT="0" marB="0"/>
                </a:tc>
              </a:tr>
            </a:tbl>
          </a:graphicData>
        </a:graphic>
      </p:graphicFrame>
      <p:sp>
        <p:nvSpPr>
          <p:cNvPr id="226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F612C2-58FA-4B50-9038-931650186BDB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010025-3E9B-4FAC-B1FB-7190E69EFC34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467013"/>
              </p:ext>
            </p:extLst>
          </p:nvPr>
        </p:nvGraphicFramePr>
        <p:xfrm>
          <a:off x="4572000" y="404664"/>
          <a:ext cx="468052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881241"/>
              </p:ext>
            </p:extLst>
          </p:nvPr>
        </p:nvGraphicFramePr>
        <p:xfrm>
          <a:off x="30575" y="332656"/>
          <a:ext cx="48245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59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 результатах финансово-хозяйственной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453524"/>
              </p:ext>
            </p:extLst>
          </p:nvPr>
        </p:nvGraphicFramePr>
        <p:xfrm>
          <a:off x="11824" y="18978"/>
          <a:ext cx="9132174" cy="6839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95"/>
                <a:gridCol w="1717127"/>
                <a:gridCol w="1753462"/>
                <a:gridCol w="1753462"/>
                <a:gridCol w="1753462"/>
                <a:gridCol w="1586466"/>
              </a:tblGrid>
              <a:tr h="222713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8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210 325,00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24 636 124,36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1 939 645,06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26 786 094,42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702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фонды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7 836 700,00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585 800,00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8 490 000,00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264 301,55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264 301,55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8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1 966 178,94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100 403,18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2 066 582,12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439 724,35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89 873,94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529 598,29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45 473,97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10 529,24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56 003,21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982 883,91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982 883,91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мусор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63 971,20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63 971,20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05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имущества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320 871,38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26 630,00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60 138,74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407 640,12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695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(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бух.программы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дезинфекция и дезинсекция помещения, медосмотр, согласование смет)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242 219,70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562 168,32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815 388,02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146 893,45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257 769,00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404 662,45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40 905,45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40 905,45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комп. комплект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7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хоз.товар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103 920,00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257 769,00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361 689,00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809 567,10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810 916,10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769 795,10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769 795,10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0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термометры,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перчатки,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дез.ср-ва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комп. комплект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20 432,00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1 349,00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21 781,00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7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85 810,00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85 810,00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8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2 892 905,02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33 731 216,46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3 507 273,30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40 131 394,78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" marR="5657" marT="565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Подготовка школы к новому учебному году</a:t>
            </a: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3BE2F-7C27-47D5-89A3-C82EA3A30204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97652"/>
              </p:ext>
            </p:extLst>
          </p:nvPr>
        </p:nvGraphicFramePr>
        <p:xfrm>
          <a:off x="21700" y="836712"/>
          <a:ext cx="9122301" cy="43244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0767"/>
                <a:gridCol w="3040767"/>
                <a:gridCol w="3040767"/>
              </a:tblGrid>
              <a:tr h="43603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Спонсоры (ПС)</a:t>
                      </a:r>
                      <a:endParaRPr lang="ru-RU" dirty="0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Кабинет музыки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576 142,00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82992,64</a:t>
                      </a:r>
                      <a:endParaRPr lang="ru-RU" dirty="0"/>
                    </a:p>
                  </a:txBody>
                  <a:tcPr/>
                </a:tc>
              </a:tr>
              <a:tr h="10751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Отопление (установка автоматической системы управления)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380 898,00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</a:tr>
              <a:tr h="752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Реконструкция </a:t>
                      </a:r>
                      <a:r>
                        <a:rPr lang="ru-RU" sz="1800" dirty="0" err="1" smtClean="0"/>
                        <a:t>теплоузла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121 847,00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</a:tr>
              <a:tr h="7526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Ремонт отопления пристройки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548 918,00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Медиастудия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2500000,00</a:t>
                      </a:r>
                      <a:endParaRPr lang="ru-RU" dirty="0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1627805,00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2582992,64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9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548640"/>
          </a:xfrm>
        </p:spPr>
        <p:txBody>
          <a:bodyPr/>
          <a:lstStyle/>
          <a:p>
            <a:pPr algn="ctr"/>
            <a:r>
              <a:rPr lang="ru-RU" sz="2000" dirty="0"/>
              <a:t>О результатах финансово-хозяйственной деятельности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66741"/>
              </p:ext>
            </p:extLst>
          </p:nvPr>
        </p:nvGraphicFramePr>
        <p:xfrm>
          <a:off x="22678" y="975297"/>
          <a:ext cx="9144000" cy="403788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222854"/>
                <a:gridCol w="1689349"/>
                <a:gridCol w="1762798"/>
                <a:gridCol w="1468999"/>
              </a:tblGrid>
              <a:tr h="50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Приход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(руб.)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Расход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(руб.)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Остаток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(руб.)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Остаток на 01.09.2019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313310,33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Поступило средств за 2019-2020 учебный год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1059568,10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Обслуживание банка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8 927,50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Хозяйственные работы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41167,68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Артезианская вода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4620,00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Оплата работ за летний период 2019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725775,00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Дверь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96000,00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Электронная отчетность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1250,00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Ремонт дверей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5000,00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Изделия из ПВХ (изготовление и монтаж)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20200,00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269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Керамогранит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для музыкального зала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82992,64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/>
                </a:tc>
              </a:tr>
              <a:tr h="57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Итого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536" marR="62536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988932,82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381945,61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36" marR="62536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1706" y="404664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Баланс расходования добровольных родительских средств, собранных на содержание и ремонт школы в 2019 – 2020 уч. году (начальная школа)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6121</TotalTime>
  <Words>1044</Words>
  <Application>Microsoft Office PowerPoint</Application>
  <PresentationFormat>Экран (4:3)</PresentationFormat>
  <Paragraphs>445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Углы</vt:lpstr>
      <vt:lpstr>Совет школы</vt:lpstr>
      <vt:lpstr>Результаты ЕГЭ 2020 </vt:lpstr>
      <vt:lpstr>Презентация PowerPoint</vt:lpstr>
      <vt:lpstr>Презентация PowerPoint</vt:lpstr>
      <vt:lpstr>Презентация PowerPoint</vt:lpstr>
      <vt:lpstr>О результатах финансово-хозяйственной деятельности</vt:lpstr>
      <vt:lpstr>Презентация PowerPoint</vt:lpstr>
      <vt:lpstr>Подготовка школы к новому учебному году</vt:lpstr>
      <vt:lpstr>О результатах финансово-хозяйственной деятельности</vt:lpstr>
      <vt:lpstr>О результатах финансово-хозяйственной деятельности</vt:lpstr>
      <vt:lpstr>Презентация PowerPoint</vt:lpstr>
      <vt:lpstr>Презентация PowerPoint</vt:lpstr>
      <vt:lpstr>Презентация PowerPoint</vt:lpstr>
      <vt:lpstr>Основные направления развития школы</vt:lpstr>
      <vt:lpstr>Презентация PowerPoint</vt:lpstr>
      <vt:lpstr>Презентация PowerPoint</vt:lpstr>
      <vt:lpstr>Презентация PowerPoint</vt:lpstr>
      <vt:lpstr>разное</vt:lpstr>
      <vt:lpstr>питание</vt:lpstr>
      <vt:lpstr>Питьевой режим</vt:lpstr>
      <vt:lpstr>Безопасность (проблемы)</vt:lpstr>
      <vt:lpstr>Вакцинация и профилактические осмотры учащихся</vt:lpstr>
      <vt:lpstr>Управление школой</vt:lpstr>
      <vt:lpstr>Телефоны для связи с администрацией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Елена</dc:creator>
  <cp:lastModifiedBy>Кучина Елена Анатольевна</cp:lastModifiedBy>
  <cp:revision>108</cp:revision>
  <cp:lastPrinted>2017-09-04T13:52:13Z</cp:lastPrinted>
  <dcterms:created xsi:type="dcterms:W3CDTF">2014-05-29T03:52:30Z</dcterms:created>
  <dcterms:modified xsi:type="dcterms:W3CDTF">2020-09-10T14:01:14Z</dcterms:modified>
</cp:coreProperties>
</file>