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9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6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7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5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2E2B-A5B3-48B8-AC8D-57A397971BEA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99E0-85A5-4680-80D8-AE47CBECC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" y="-8239"/>
            <a:ext cx="12257903" cy="69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281" cy="6858000"/>
          </a:xfrm>
        </p:spPr>
      </p:pic>
    </p:spTree>
    <p:extLst>
      <p:ext uri="{BB962C8B-B14F-4D97-AF65-F5344CB8AC3E}">
        <p14:creationId xmlns:p14="http://schemas.microsoft.com/office/powerpoint/2010/main" val="457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-8238"/>
            <a:ext cx="12288184" cy="6919784"/>
          </a:xfrm>
        </p:spPr>
      </p:pic>
    </p:spTree>
    <p:extLst>
      <p:ext uri="{BB962C8B-B14F-4D97-AF65-F5344CB8AC3E}">
        <p14:creationId xmlns:p14="http://schemas.microsoft.com/office/powerpoint/2010/main" val="31757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" y="-8239"/>
            <a:ext cx="12257903" cy="6892677"/>
          </a:xfrm>
        </p:spPr>
      </p:pic>
    </p:spTree>
    <p:extLst>
      <p:ext uri="{BB962C8B-B14F-4D97-AF65-F5344CB8AC3E}">
        <p14:creationId xmlns:p14="http://schemas.microsoft.com/office/powerpoint/2010/main" val="14132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-8238"/>
            <a:ext cx="12249665" cy="6891968"/>
          </a:xfrm>
        </p:spPr>
      </p:pic>
    </p:spTree>
    <p:extLst>
      <p:ext uri="{BB962C8B-B14F-4D97-AF65-F5344CB8AC3E}">
        <p14:creationId xmlns:p14="http://schemas.microsoft.com/office/powerpoint/2010/main" val="9287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-1"/>
            <a:ext cx="12249665" cy="6890437"/>
          </a:xfrm>
        </p:spPr>
      </p:pic>
    </p:spTree>
    <p:extLst>
      <p:ext uri="{BB962C8B-B14F-4D97-AF65-F5344CB8AC3E}">
        <p14:creationId xmlns:p14="http://schemas.microsoft.com/office/powerpoint/2010/main" val="37140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6" y="-8238"/>
            <a:ext cx="12257903" cy="6923574"/>
          </a:xfrm>
        </p:spPr>
      </p:pic>
    </p:spTree>
    <p:extLst>
      <p:ext uri="{BB962C8B-B14F-4D97-AF65-F5344CB8AC3E}">
        <p14:creationId xmlns:p14="http://schemas.microsoft.com/office/powerpoint/2010/main" val="15043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-8238"/>
            <a:ext cx="12249665" cy="69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9" y="0"/>
            <a:ext cx="12249665" cy="6893884"/>
          </a:xfrm>
        </p:spPr>
      </p:pic>
    </p:spTree>
    <p:extLst>
      <p:ext uri="{BB962C8B-B14F-4D97-AF65-F5344CB8AC3E}">
        <p14:creationId xmlns:p14="http://schemas.microsoft.com/office/powerpoint/2010/main" val="1979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" y="-8238"/>
            <a:ext cx="12249666" cy="68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5" y="-8238"/>
            <a:ext cx="12249073" cy="68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" y="-16477"/>
            <a:ext cx="12249665" cy="6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" y="-16477"/>
            <a:ext cx="12257903" cy="6917037"/>
          </a:xfrm>
        </p:spPr>
      </p:pic>
    </p:spTree>
    <p:extLst>
      <p:ext uri="{BB962C8B-B14F-4D97-AF65-F5344CB8AC3E}">
        <p14:creationId xmlns:p14="http://schemas.microsoft.com/office/powerpoint/2010/main" val="38316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15"/>
          </a:xfrm>
        </p:spPr>
      </p:pic>
    </p:spTree>
    <p:extLst>
      <p:ext uri="{BB962C8B-B14F-4D97-AF65-F5344CB8AC3E}">
        <p14:creationId xmlns:p14="http://schemas.microsoft.com/office/powerpoint/2010/main" val="39641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45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Рыжих Мария Владимировна</dc:creator>
  <cp:lastModifiedBy>Рыжих Мария Владимировна</cp:lastModifiedBy>
  <cp:revision>11</cp:revision>
  <dcterms:created xsi:type="dcterms:W3CDTF">2020-11-09T07:44:47Z</dcterms:created>
  <dcterms:modified xsi:type="dcterms:W3CDTF">2020-11-16T08:31:41Z</dcterms:modified>
</cp:coreProperties>
</file>