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8" r:id="rId4"/>
    <p:sldId id="269" r:id="rId5"/>
    <p:sldId id="257" r:id="rId6"/>
    <p:sldId id="259" r:id="rId7"/>
    <p:sldId id="258" r:id="rId8"/>
    <p:sldId id="260" r:id="rId9"/>
    <p:sldId id="270" r:id="rId10"/>
    <p:sldId id="261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F9614-C7B8-4A6A-B7EE-48B8B17EBAE4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869B73B-6F71-4A1E-9CFB-D206C94EC9C0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/>
            <a:t>ОТДЫХ</a:t>
          </a:r>
          <a:endParaRPr lang="ru-RU" sz="2000" b="1" dirty="0"/>
        </a:p>
      </dgm:t>
    </dgm:pt>
    <dgm:pt modelId="{BBC9795F-7639-4923-B765-CBE3CC278D97}" type="parTrans" cxnId="{5CEC581A-DAC5-4EA9-81C7-FDD761212121}">
      <dgm:prSet/>
      <dgm:spPr/>
      <dgm:t>
        <a:bodyPr/>
        <a:lstStyle/>
        <a:p>
          <a:endParaRPr lang="ru-RU"/>
        </a:p>
      </dgm:t>
    </dgm:pt>
    <dgm:pt modelId="{26541208-8EF3-41CA-9B7A-733DC5814660}" type="sibTrans" cxnId="{5CEC581A-DAC5-4EA9-81C7-FDD761212121}">
      <dgm:prSet/>
      <dgm:spPr/>
      <dgm:t>
        <a:bodyPr/>
        <a:lstStyle/>
        <a:p>
          <a:endParaRPr lang="ru-RU"/>
        </a:p>
      </dgm:t>
    </dgm:pt>
    <dgm:pt modelId="{A39CEE0F-B7F5-41F9-8A21-39E0DDFC2695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Учёба</a:t>
          </a:r>
          <a:endParaRPr lang="ru-RU" b="1" dirty="0"/>
        </a:p>
      </dgm:t>
    </dgm:pt>
    <dgm:pt modelId="{58BF00C5-E1DD-49D6-808C-E5A281EE63E1}" type="parTrans" cxnId="{8E31E28D-2B03-485C-AC26-31DFF9DEE007}">
      <dgm:prSet/>
      <dgm:spPr/>
      <dgm:t>
        <a:bodyPr/>
        <a:lstStyle/>
        <a:p>
          <a:endParaRPr lang="ru-RU"/>
        </a:p>
      </dgm:t>
    </dgm:pt>
    <dgm:pt modelId="{B66044EA-8C93-4929-A8C1-D865B67B4728}" type="sibTrans" cxnId="{8E31E28D-2B03-485C-AC26-31DFF9DEE007}">
      <dgm:prSet/>
      <dgm:spPr/>
      <dgm:t>
        <a:bodyPr/>
        <a:lstStyle/>
        <a:p>
          <a:endParaRPr lang="ru-RU"/>
        </a:p>
      </dgm:t>
    </dgm:pt>
    <dgm:pt modelId="{EF83C932-C125-465A-A0B7-80143A44E00C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800" b="1" dirty="0" smtClean="0"/>
            <a:t>Сон</a:t>
          </a:r>
          <a:endParaRPr lang="ru-RU" sz="2800" b="1" dirty="0"/>
        </a:p>
      </dgm:t>
    </dgm:pt>
    <dgm:pt modelId="{2D287193-8901-484E-9925-5AD0FBD83EF8}" type="parTrans" cxnId="{46A0D722-CD42-461A-8565-EC7573C106C6}">
      <dgm:prSet/>
      <dgm:spPr/>
      <dgm:t>
        <a:bodyPr/>
        <a:lstStyle/>
        <a:p>
          <a:endParaRPr lang="ru-RU"/>
        </a:p>
      </dgm:t>
    </dgm:pt>
    <dgm:pt modelId="{A391E752-CD85-43F9-9A20-C0A17DBFFA01}" type="sibTrans" cxnId="{46A0D722-CD42-461A-8565-EC7573C106C6}">
      <dgm:prSet/>
      <dgm:spPr/>
      <dgm:t>
        <a:bodyPr/>
        <a:lstStyle/>
        <a:p>
          <a:endParaRPr lang="ru-RU"/>
        </a:p>
      </dgm:t>
    </dgm:pt>
    <dgm:pt modelId="{CE9F88B7-DFFD-49BD-BA63-F8155BA20E07}" type="pres">
      <dgm:prSet presAssocID="{790F9614-C7B8-4A6A-B7EE-48B8B17EBAE4}" presName="compositeShape" presStyleCnt="0">
        <dgm:presLayoutVars>
          <dgm:chMax val="7"/>
          <dgm:dir/>
          <dgm:resizeHandles val="exact"/>
        </dgm:presLayoutVars>
      </dgm:prSet>
      <dgm:spPr/>
    </dgm:pt>
    <dgm:pt modelId="{E115E904-5BD2-450A-9EAD-22B6016951B3}" type="pres">
      <dgm:prSet presAssocID="{790F9614-C7B8-4A6A-B7EE-48B8B17EBAE4}" presName="wedge1" presStyleLbl="node1" presStyleIdx="0" presStyleCnt="3" custLinFactNeighborX="-2654" custLinFactNeighborY="675"/>
      <dgm:spPr/>
      <dgm:t>
        <a:bodyPr/>
        <a:lstStyle/>
        <a:p>
          <a:endParaRPr lang="ru-RU"/>
        </a:p>
      </dgm:t>
    </dgm:pt>
    <dgm:pt modelId="{04227CC2-3919-4A37-9A1E-77B70C26C80F}" type="pres">
      <dgm:prSet presAssocID="{790F9614-C7B8-4A6A-B7EE-48B8B17EBAE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1BE77-A571-4149-984D-5F017AC9D76A}" type="pres">
      <dgm:prSet presAssocID="{790F9614-C7B8-4A6A-B7EE-48B8B17EBAE4}" presName="wedge2" presStyleLbl="node1" presStyleIdx="1" presStyleCnt="3"/>
      <dgm:spPr/>
      <dgm:t>
        <a:bodyPr/>
        <a:lstStyle/>
        <a:p>
          <a:endParaRPr lang="ru-RU"/>
        </a:p>
      </dgm:t>
    </dgm:pt>
    <dgm:pt modelId="{4AEF5569-27EF-41F1-A8CC-D9AD212585F2}" type="pres">
      <dgm:prSet presAssocID="{790F9614-C7B8-4A6A-B7EE-48B8B17EBAE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99233-3319-49C8-951D-A4EC9CDADB9B}" type="pres">
      <dgm:prSet presAssocID="{790F9614-C7B8-4A6A-B7EE-48B8B17EBAE4}" presName="wedge3" presStyleLbl="node1" presStyleIdx="2" presStyleCnt="3"/>
      <dgm:spPr/>
      <dgm:t>
        <a:bodyPr/>
        <a:lstStyle/>
        <a:p>
          <a:endParaRPr lang="ru-RU"/>
        </a:p>
      </dgm:t>
    </dgm:pt>
    <dgm:pt modelId="{9F7B84B0-4C07-4B4D-AE6F-29AF64A3BF46}" type="pres">
      <dgm:prSet presAssocID="{790F9614-C7B8-4A6A-B7EE-48B8B17EBAE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31E28D-2B03-485C-AC26-31DFF9DEE007}" srcId="{790F9614-C7B8-4A6A-B7EE-48B8B17EBAE4}" destId="{A39CEE0F-B7F5-41F9-8A21-39E0DDFC2695}" srcOrd="1" destOrd="0" parTransId="{58BF00C5-E1DD-49D6-808C-E5A281EE63E1}" sibTransId="{B66044EA-8C93-4929-A8C1-D865B67B4728}"/>
    <dgm:cxn modelId="{46A0D722-CD42-461A-8565-EC7573C106C6}" srcId="{790F9614-C7B8-4A6A-B7EE-48B8B17EBAE4}" destId="{EF83C932-C125-465A-A0B7-80143A44E00C}" srcOrd="2" destOrd="0" parTransId="{2D287193-8901-484E-9925-5AD0FBD83EF8}" sibTransId="{A391E752-CD85-43F9-9A20-C0A17DBFFA01}"/>
    <dgm:cxn modelId="{04E5E94B-AD22-41CF-B83C-BB3B2E6DD8FC}" type="presOf" srcId="{790F9614-C7B8-4A6A-B7EE-48B8B17EBAE4}" destId="{CE9F88B7-DFFD-49BD-BA63-F8155BA20E07}" srcOrd="0" destOrd="0" presId="urn:microsoft.com/office/officeart/2005/8/layout/chart3"/>
    <dgm:cxn modelId="{5CEC581A-DAC5-4EA9-81C7-FDD761212121}" srcId="{790F9614-C7B8-4A6A-B7EE-48B8B17EBAE4}" destId="{5869B73B-6F71-4A1E-9CFB-D206C94EC9C0}" srcOrd="0" destOrd="0" parTransId="{BBC9795F-7639-4923-B765-CBE3CC278D97}" sibTransId="{26541208-8EF3-41CA-9B7A-733DC5814660}"/>
    <dgm:cxn modelId="{BD27DAD2-9EBB-4BA7-8FA5-FC708FFF56B3}" type="presOf" srcId="{5869B73B-6F71-4A1E-9CFB-D206C94EC9C0}" destId="{04227CC2-3919-4A37-9A1E-77B70C26C80F}" srcOrd="1" destOrd="0" presId="urn:microsoft.com/office/officeart/2005/8/layout/chart3"/>
    <dgm:cxn modelId="{68DE5215-F541-47AB-8D14-2567CAE592BF}" type="presOf" srcId="{A39CEE0F-B7F5-41F9-8A21-39E0DDFC2695}" destId="{4AEF5569-27EF-41F1-A8CC-D9AD212585F2}" srcOrd="1" destOrd="0" presId="urn:microsoft.com/office/officeart/2005/8/layout/chart3"/>
    <dgm:cxn modelId="{432D8EED-72AB-4B8C-ABA9-389F2A0A6B31}" type="presOf" srcId="{A39CEE0F-B7F5-41F9-8A21-39E0DDFC2695}" destId="{3FD1BE77-A571-4149-984D-5F017AC9D76A}" srcOrd="0" destOrd="0" presId="urn:microsoft.com/office/officeart/2005/8/layout/chart3"/>
    <dgm:cxn modelId="{6C95F728-177B-4864-BECA-EECE826ECFD3}" type="presOf" srcId="{EF83C932-C125-465A-A0B7-80143A44E00C}" destId="{F6F99233-3319-49C8-951D-A4EC9CDADB9B}" srcOrd="0" destOrd="0" presId="urn:microsoft.com/office/officeart/2005/8/layout/chart3"/>
    <dgm:cxn modelId="{80832CCF-D41A-463B-ABCC-40D6539F48D0}" type="presOf" srcId="{5869B73B-6F71-4A1E-9CFB-D206C94EC9C0}" destId="{E115E904-5BD2-450A-9EAD-22B6016951B3}" srcOrd="0" destOrd="0" presId="urn:microsoft.com/office/officeart/2005/8/layout/chart3"/>
    <dgm:cxn modelId="{1B962733-7997-4D84-92A4-60F047F7B609}" type="presOf" srcId="{EF83C932-C125-465A-A0B7-80143A44E00C}" destId="{9F7B84B0-4C07-4B4D-AE6F-29AF64A3BF46}" srcOrd="1" destOrd="0" presId="urn:microsoft.com/office/officeart/2005/8/layout/chart3"/>
    <dgm:cxn modelId="{61C7CFE5-2264-44F2-93A5-D8B67CE60971}" type="presParOf" srcId="{CE9F88B7-DFFD-49BD-BA63-F8155BA20E07}" destId="{E115E904-5BD2-450A-9EAD-22B6016951B3}" srcOrd="0" destOrd="0" presId="urn:microsoft.com/office/officeart/2005/8/layout/chart3"/>
    <dgm:cxn modelId="{6ADB1003-3B87-451C-BB76-6C4A8C01A741}" type="presParOf" srcId="{CE9F88B7-DFFD-49BD-BA63-F8155BA20E07}" destId="{04227CC2-3919-4A37-9A1E-77B70C26C80F}" srcOrd="1" destOrd="0" presId="urn:microsoft.com/office/officeart/2005/8/layout/chart3"/>
    <dgm:cxn modelId="{3C4DB478-7207-4688-A4DB-8080E80ED5DD}" type="presParOf" srcId="{CE9F88B7-DFFD-49BD-BA63-F8155BA20E07}" destId="{3FD1BE77-A571-4149-984D-5F017AC9D76A}" srcOrd="2" destOrd="0" presId="urn:microsoft.com/office/officeart/2005/8/layout/chart3"/>
    <dgm:cxn modelId="{93E80159-25BD-43A5-8609-10C971EC74CC}" type="presParOf" srcId="{CE9F88B7-DFFD-49BD-BA63-F8155BA20E07}" destId="{4AEF5569-27EF-41F1-A8CC-D9AD212585F2}" srcOrd="3" destOrd="0" presId="urn:microsoft.com/office/officeart/2005/8/layout/chart3"/>
    <dgm:cxn modelId="{F949565F-A81E-4321-9984-D69CB813C179}" type="presParOf" srcId="{CE9F88B7-DFFD-49BD-BA63-F8155BA20E07}" destId="{F6F99233-3319-49C8-951D-A4EC9CDADB9B}" srcOrd="4" destOrd="0" presId="urn:microsoft.com/office/officeart/2005/8/layout/chart3"/>
    <dgm:cxn modelId="{D554260B-319B-486E-AA32-4877F9B7D3CF}" type="presParOf" srcId="{CE9F88B7-DFFD-49BD-BA63-F8155BA20E07}" destId="{9F7B84B0-4C07-4B4D-AE6F-29AF64A3BF4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38324E-38C3-43C3-8A89-590632243CED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E6A516C-AB48-480B-848E-3E3B60447C8F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Экзамен – не конец жизни</a:t>
          </a:r>
          <a:endParaRPr lang="ru-RU" sz="40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868E54-2D4D-4179-B92F-605662ABE2BD}" type="parTrans" cxnId="{D09F3879-AF53-4B39-B025-5453AC53F4CE}">
      <dgm:prSet/>
      <dgm:spPr/>
      <dgm:t>
        <a:bodyPr/>
        <a:lstStyle/>
        <a:p>
          <a:endParaRPr lang="ru-RU"/>
        </a:p>
      </dgm:t>
    </dgm:pt>
    <dgm:pt modelId="{00D4DE56-BC10-431D-8CAF-8999D0DDC6CA}" type="sibTrans" cxnId="{D09F3879-AF53-4B39-B025-5453AC53F4CE}">
      <dgm:prSet/>
      <dgm:spPr/>
      <dgm:t>
        <a:bodyPr/>
        <a:lstStyle/>
        <a:p>
          <a:endParaRPr lang="ru-RU"/>
        </a:p>
      </dgm:t>
    </dgm:pt>
    <dgm:pt modelId="{DC87CCB2-1AC3-4414-B177-9081EE850463}">
      <dgm:prSet phldrT="[Текст]" custT="1"/>
      <dgm:spPr/>
      <dgm:t>
        <a:bodyPr/>
        <a:lstStyle/>
        <a:p>
          <a:pPr algn="l"/>
          <a:r>
            <a:rPr lang="ru-RU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 справишься, потому что готовился</a:t>
          </a:r>
          <a:endParaRPr lang="ru-RU" sz="36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0C983-4197-4967-B18A-F2991D36097D}" type="parTrans" cxnId="{2A3BF743-DA29-4C7F-BDD7-A0111935992C}">
      <dgm:prSet/>
      <dgm:spPr/>
      <dgm:t>
        <a:bodyPr/>
        <a:lstStyle/>
        <a:p>
          <a:endParaRPr lang="ru-RU"/>
        </a:p>
      </dgm:t>
    </dgm:pt>
    <dgm:pt modelId="{5531A635-C7ED-421E-AA4F-F81277EE85AA}" type="sibTrans" cxnId="{2A3BF743-DA29-4C7F-BDD7-A0111935992C}">
      <dgm:prSet/>
      <dgm:spPr/>
      <dgm:t>
        <a:bodyPr/>
        <a:lstStyle/>
        <a:p>
          <a:endParaRPr lang="ru-RU"/>
        </a:p>
      </dgm:t>
    </dgm:pt>
    <dgm:pt modelId="{68D364DA-CEE7-418A-9C54-6481001D31D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Если не можешь изменить ситуацию, измени свое отношение к ней</a:t>
          </a:r>
          <a:endParaRPr lang="ru-RU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2B1EA-C30F-4393-AA95-100E234E38AB}" type="parTrans" cxnId="{39733516-523A-4A21-8340-2A6B3332DEBF}">
      <dgm:prSet/>
      <dgm:spPr/>
      <dgm:t>
        <a:bodyPr/>
        <a:lstStyle/>
        <a:p>
          <a:endParaRPr lang="ru-RU"/>
        </a:p>
      </dgm:t>
    </dgm:pt>
    <dgm:pt modelId="{E2A21217-99DD-441B-9CF1-B07C0DD19E05}" type="sibTrans" cxnId="{39733516-523A-4A21-8340-2A6B3332DEBF}">
      <dgm:prSet/>
      <dgm:spPr/>
      <dgm:t>
        <a:bodyPr/>
        <a:lstStyle/>
        <a:p>
          <a:endParaRPr lang="ru-RU"/>
        </a:p>
      </dgm:t>
    </dgm:pt>
    <dgm:pt modelId="{09664934-451F-4A47-8203-20A43FAD3970}" type="pres">
      <dgm:prSet presAssocID="{0538324E-38C3-43C3-8A89-590632243C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C22E95-36E4-44CB-B0D4-9C8307774071}" type="pres">
      <dgm:prSet presAssocID="{9E6A516C-AB48-480B-848E-3E3B60447C8F}" presName="parentLin" presStyleCnt="0"/>
      <dgm:spPr/>
    </dgm:pt>
    <dgm:pt modelId="{50E7E80F-D73B-414B-966B-3F4D56543123}" type="pres">
      <dgm:prSet presAssocID="{9E6A516C-AB48-480B-848E-3E3B60447C8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905D6A5-3E08-4382-923C-E00F200D32A0}" type="pres">
      <dgm:prSet presAssocID="{9E6A516C-AB48-480B-848E-3E3B60447C8F}" presName="parentText" presStyleLbl="node1" presStyleIdx="0" presStyleCnt="3" custScaleX="136398" custScaleY="170285" custLinFactNeighborX="25784" custLinFactNeighborY="1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DAFCE-359A-4FCB-943D-18BECDE17455}" type="pres">
      <dgm:prSet presAssocID="{9E6A516C-AB48-480B-848E-3E3B60447C8F}" presName="negativeSpace" presStyleCnt="0"/>
      <dgm:spPr/>
    </dgm:pt>
    <dgm:pt modelId="{E8784B00-F31E-42D1-A0D4-036FAAC925EC}" type="pres">
      <dgm:prSet presAssocID="{9E6A516C-AB48-480B-848E-3E3B60447C8F}" presName="childText" presStyleLbl="conFgAcc1" presStyleIdx="0" presStyleCnt="3">
        <dgm:presLayoutVars>
          <dgm:bulletEnabled val="1"/>
        </dgm:presLayoutVars>
      </dgm:prSet>
      <dgm:spPr/>
    </dgm:pt>
    <dgm:pt modelId="{3ED30547-7294-4E95-91C0-0F8F64069A20}" type="pres">
      <dgm:prSet presAssocID="{00D4DE56-BC10-431D-8CAF-8999D0DDC6CA}" presName="spaceBetweenRectangles" presStyleCnt="0"/>
      <dgm:spPr/>
    </dgm:pt>
    <dgm:pt modelId="{FDC2DBB8-ED1F-437A-9572-0CE71091C229}" type="pres">
      <dgm:prSet presAssocID="{DC87CCB2-1AC3-4414-B177-9081EE850463}" presName="parentLin" presStyleCnt="0"/>
      <dgm:spPr/>
    </dgm:pt>
    <dgm:pt modelId="{6A49CF44-417A-4F8F-95C8-2D3B6085EC5F}" type="pres">
      <dgm:prSet presAssocID="{DC87CCB2-1AC3-4414-B177-9081EE85046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F1FEA21-9E36-4EDA-A9A8-35CE86E37238}" type="pres">
      <dgm:prSet presAssocID="{DC87CCB2-1AC3-4414-B177-9081EE850463}" presName="parentText" presStyleLbl="node1" presStyleIdx="1" presStyleCnt="3" custScaleX="144883" custScaleY="1624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672FA-CF60-493C-ABD1-DBD71B0532D4}" type="pres">
      <dgm:prSet presAssocID="{DC87CCB2-1AC3-4414-B177-9081EE850463}" presName="negativeSpace" presStyleCnt="0"/>
      <dgm:spPr/>
    </dgm:pt>
    <dgm:pt modelId="{AA53288F-CB9A-4E0D-BF99-B22F53E31D69}" type="pres">
      <dgm:prSet presAssocID="{DC87CCB2-1AC3-4414-B177-9081EE850463}" presName="childText" presStyleLbl="conFgAcc1" presStyleIdx="1" presStyleCnt="3">
        <dgm:presLayoutVars>
          <dgm:bulletEnabled val="1"/>
        </dgm:presLayoutVars>
      </dgm:prSet>
      <dgm:spPr/>
    </dgm:pt>
    <dgm:pt modelId="{89DA9CDC-60AC-427A-9C5B-58689555DE66}" type="pres">
      <dgm:prSet presAssocID="{5531A635-C7ED-421E-AA4F-F81277EE85AA}" presName="spaceBetweenRectangles" presStyleCnt="0"/>
      <dgm:spPr/>
    </dgm:pt>
    <dgm:pt modelId="{865F005E-9E89-48FE-B2CE-A25CF8F83F26}" type="pres">
      <dgm:prSet presAssocID="{68D364DA-CEE7-418A-9C54-6481001D31D5}" presName="parentLin" presStyleCnt="0"/>
      <dgm:spPr/>
    </dgm:pt>
    <dgm:pt modelId="{A49F2111-C591-47FB-A6AB-2AB552A0EDB1}" type="pres">
      <dgm:prSet presAssocID="{68D364DA-CEE7-418A-9C54-6481001D31D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028A24E-45AB-4E2D-9858-6D3082D95A03}" type="pres">
      <dgm:prSet presAssocID="{68D364DA-CEE7-418A-9C54-6481001D31D5}" presName="parentText" presStyleLbl="node1" presStyleIdx="2" presStyleCnt="3" custScaleX="142857" custScaleY="185102" custLinFactNeighborX="-5345" custLinFactNeighborY="-74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E65B0-58FC-4D1B-B434-D4B76C4A6D3A}" type="pres">
      <dgm:prSet presAssocID="{68D364DA-CEE7-418A-9C54-6481001D31D5}" presName="negativeSpace" presStyleCnt="0"/>
      <dgm:spPr/>
    </dgm:pt>
    <dgm:pt modelId="{815E67B5-0440-48A3-B502-6D73880BDD35}" type="pres">
      <dgm:prSet presAssocID="{68D364DA-CEE7-418A-9C54-6481001D31D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9733516-523A-4A21-8340-2A6B3332DEBF}" srcId="{0538324E-38C3-43C3-8A89-590632243CED}" destId="{68D364DA-CEE7-418A-9C54-6481001D31D5}" srcOrd="2" destOrd="0" parTransId="{E812B1EA-C30F-4393-AA95-100E234E38AB}" sibTransId="{E2A21217-99DD-441B-9CF1-B07C0DD19E05}"/>
    <dgm:cxn modelId="{27D9B46F-0A06-465A-88B3-0B01F1B5264F}" type="presOf" srcId="{DC87CCB2-1AC3-4414-B177-9081EE850463}" destId="{FF1FEA21-9E36-4EDA-A9A8-35CE86E37238}" srcOrd="1" destOrd="0" presId="urn:microsoft.com/office/officeart/2005/8/layout/list1"/>
    <dgm:cxn modelId="{9C42C432-F876-43B1-8C41-2750A5413209}" type="presOf" srcId="{0538324E-38C3-43C3-8A89-590632243CED}" destId="{09664934-451F-4A47-8203-20A43FAD3970}" srcOrd="0" destOrd="0" presId="urn:microsoft.com/office/officeart/2005/8/layout/list1"/>
    <dgm:cxn modelId="{D09F3879-AF53-4B39-B025-5453AC53F4CE}" srcId="{0538324E-38C3-43C3-8A89-590632243CED}" destId="{9E6A516C-AB48-480B-848E-3E3B60447C8F}" srcOrd="0" destOrd="0" parTransId="{76868E54-2D4D-4179-B92F-605662ABE2BD}" sibTransId="{00D4DE56-BC10-431D-8CAF-8999D0DDC6CA}"/>
    <dgm:cxn modelId="{EBBC9DA9-4057-4375-A056-55B81DBA2B74}" type="presOf" srcId="{9E6A516C-AB48-480B-848E-3E3B60447C8F}" destId="{0905D6A5-3E08-4382-923C-E00F200D32A0}" srcOrd="1" destOrd="0" presId="urn:microsoft.com/office/officeart/2005/8/layout/list1"/>
    <dgm:cxn modelId="{68CAEC87-9F3E-4BD2-B277-CFDC305D914F}" type="presOf" srcId="{68D364DA-CEE7-418A-9C54-6481001D31D5}" destId="{C028A24E-45AB-4E2D-9858-6D3082D95A03}" srcOrd="1" destOrd="0" presId="urn:microsoft.com/office/officeart/2005/8/layout/list1"/>
    <dgm:cxn modelId="{4A3D243D-36DA-425D-9C0D-7017ADC829D4}" type="presOf" srcId="{9E6A516C-AB48-480B-848E-3E3B60447C8F}" destId="{50E7E80F-D73B-414B-966B-3F4D56543123}" srcOrd="0" destOrd="0" presId="urn:microsoft.com/office/officeart/2005/8/layout/list1"/>
    <dgm:cxn modelId="{2A3BF743-DA29-4C7F-BDD7-A0111935992C}" srcId="{0538324E-38C3-43C3-8A89-590632243CED}" destId="{DC87CCB2-1AC3-4414-B177-9081EE850463}" srcOrd="1" destOrd="0" parTransId="{6510C983-4197-4967-B18A-F2991D36097D}" sibTransId="{5531A635-C7ED-421E-AA4F-F81277EE85AA}"/>
    <dgm:cxn modelId="{5909419E-18C5-4EA1-9D53-CE1E3F8E3A04}" type="presOf" srcId="{68D364DA-CEE7-418A-9C54-6481001D31D5}" destId="{A49F2111-C591-47FB-A6AB-2AB552A0EDB1}" srcOrd="0" destOrd="0" presId="urn:microsoft.com/office/officeart/2005/8/layout/list1"/>
    <dgm:cxn modelId="{4FB8171A-E0AC-4550-8480-A83F985D69F2}" type="presOf" srcId="{DC87CCB2-1AC3-4414-B177-9081EE850463}" destId="{6A49CF44-417A-4F8F-95C8-2D3B6085EC5F}" srcOrd="0" destOrd="0" presId="urn:microsoft.com/office/officeart/2005/8/layout/list1"/>
    <dgm:cxn modelId="{DC137F38-CB89-4685-B1E6-EA5EB030E50B}" type="presParOf" srcId="{09664934-451F-4A47-8203-20A43FAD3970}" destId="{01C22E95-36E4-44CB-B0D4-9C8307774071}" srcOrd="0" destOrd="0" presId="urn:microsoft.com/office/officeart/2005/8/layout/list1"/>
    <dgm:cxn modelId="{66FDFCB4-BD3D-4106-A6A1-3FEDB2D5D8F8}" type="presParOf" srcId="{01C22E95-36E4-44CB-B0D4-9C8307774071}" destId="{50E7E80F-D73B-414B-966B-3F4D56543123}" srcOrd="0" destOrd="0" presId="urn:microsoft.com/office/officeart/2005/8/layout/list1"/>
    <dgm:cxn modelId="{37C8002A-2FF9-4C4F-8394-6A19A6D78305}" type="presParOf" srcId="{01C22E95-36E4-44CB-B0D4-9C8307774071}" destId="{0905D6A5-3E08-4382-923C-E00F200D32A0}" srcOrd="1" destOrd="0" presId="urn:microsoft.com/office/officeart/2005/8/layout/list1"/>
    <dgm:cxn modelId="{47D89560-0BD5-4471-8739-891EE3C07C7B}" type="presParOf" srcId="{09664934-451F-4A47-8203-20A43FAD3970}" destId="{6ABDAFCE-359A-4FCB-943D-18BECDE17455}" srcOrd="1" destOrd="0" presId="urn:microsoft.com/office/officeart/2005/8/layout/list1"/>
    <dgm:cxn modelId="{7F7EE539-EE18-4B8D-83AB-C27C13CA3131}" type="presParOf" srcId="{09664934-451F-4A47-8203-20A43FAD3970}" destId="{E8784B00-F31E-42D1-A0D4-036FAAC925EC}" srcOrd="2" destOrd="0" presId="urn:microsoft.com/office/officeart/2005/8/layout/list1"/>
    <dgm:cxn modelId="{E6EDB282-ED74-4953-B4B7-537BEA631B00}" type="presParOf" srcId="{09664934-451F-4A47-8203-20A43FAD3970}" destId="{3ED30547-7294-4E95-91C0-0F8F64069A20}" srcOrd="3" destOrd="0" presId="urn:microsoft.com/office/officeart/2005/8/layout/list1"/>
    <dgm:cxn modelId="{63145C72-DA84-4698-8F47-599AFCAD28E9}" type="presParOf" srcId="{09664934-451F-4A47-8203-20A43FAD3970}" destId="{FDC2DBB8-ED1F-437A-9572-0CE71091C229}" srcOrd="4" destOrd="0" presId="urn:microsoft.com/office/officeart/2005/8/layout/list1"/>
    <dgm:cxn modelId="{0A9B844C-6206-4786-8F83-EA9D353F8C19}" type="presParOf" srcId="{FDC2DBB8-ED1F-437A-9572-0CE71091C229}" destId="{6A49CF44-417A-4F8F-95C8-2D3B6085EC5F}" srcOrd="0" destOrd="0" presId="urn:microsoft.com/office/officeart/2005/8/layout/list1"/>
    <dgm:cxn modelId="{D64DD38B-EAD7-4236-ACDB-49424364409A}" type="presParOf" srcId="{FDC2DBB8-ED1F-437A-9572-0CE71091C229}" destId="{FF1FEA21-9E36-4EDA-A9A8-35CE86E37238}" srcOrd="1" destOrd="0" presId="urn:microsoft.com/office/officeart/2005/8/layout/list1"/>
    <dgm:cxn modelId="{6C0EC8DC-C9DF-4897-A00A-517E7BEE96D9}" type="presParOf" srcId="{09664934-451F-4A47-8203-20A43FAD3970}" destId="{2B7672FA-CF60-493C-ABD1-DBD71B0532D4}" srcOrd="5" destOrd="0" presId="urn:microsoft.com/office/officeart/2005/8/layout/list1"/>
    <dgm:cxn modelId="{4BE4B420-9DFF-4C96-B1E2-0B4C4252D09B}" type="presParOf" srcId="{09664934-451F-4A47-8203-20A43FAD3970}" destId="{AA53288F-CB9A-4E0D-BF99-B22F53E31D69}" srcOrd="6" destOrd="0" presId="urn:microsoft.com/office/officeart/2005/8/layout/list1"/>
    <dgm:cxn modelId="{15812BDA-BF10-40B3-A0AF-76A63BF54753}" type="presParOf" srcId="{09664934-451F-4A47-8203-20A43FAD3970}" destId="{89DA9CDC-60AC-427A-9C5B-58689555DE66}" srcOrd="7" destOrd="0" presId="urn:microsoft.com/office/officeart/2005/8/layout/list1"/>
    <dgm:cxn modelId="{D8234E0A-FB62-4509-B27F-3C0C6699BDD8}" type="presParOf" srcId="{09664934-451F-4A47-8203-20A43FAD3970}" destId="{865F005E-9E89-48FE-B2CE-A25CF8F83F26}" srcOrd="8" destOrd="0" presId="urn:microsoft.com/office/officeart/2005/8/layout/list1"/>
    <dgm:cxn modelId="{E0B3D586-EB6C-470F-83B2-1C8F48C9A039}" type="presParOf" srcId="{865F005E-9E89-48FE-B2CE-A25CF8F83F26}" destId="{A49F2111-C591-47FB-A6AB-2AB552A0EDB1}" srcOrd="0" destOrd="0" presId="urn:microsoft.com/office/officeart/2005/8/layout/list1"/>
    <dgm:cxn modelId="{7101072C-4666-4268-8297-F3F7C8086D61}" type="presParOf" srcId="{865F005E-9E89-48FE-B2CE-A25CF8F83F26}" destId="{C028A24E-45AB-4E2D-9858-6D3082D95A03}" srcOrd="1" destOrd="0" presId="urn:microsoft.com/office/officeart/2005/8/layout/list1"/>
    <dgm:cxn modelId="{FA162FB0-1A19-4D54-B753-59E8FCEC0225}" type="presParOf" srcId="{09664934-451F-4A47-8203-20A43FAD3970}" destId="{224E65B0-58FC-4D1B-B434-D4B76C4A6D3A}" srcOrd="9" destOrd="0" presId="urn:microsoft.com/office/officeart/2005/8/layout/list1"/>
    <dgm:cxn modelId="{C81258B6-60C6-4C52-ACF6-85A104399CFD}" type="presParOf" srcId="{09664934-451F-4A47-8203-20A43FAD3970}" destId="{815E67B5-0440-48A3-B502-6D73880BDD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5E904-5BD2-450A-9EAD-22B6016951B3}">
      <dsp:nvSpPr>
        <dsp:cNvPr id="0" name=""/>
        <dsp:cNvSpPr/>
      </dsp:nvSpPr>
      <dsp:spPr>
        <a:xfrm>
          <a:off x="288038" y="216021"/>
          <a:ext cx="2479955" cy="2479955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ОТДЫХ</a:t>
          </a:r>
          <a:endParaRPr lang="ru-RU" sz="2000" b="1" kern="1200" dirty="0"/>
        </a:p>
      </dsp:txBody>
      <dsp:txXfrm>
        <a:off x="1636366" y="673632"/>
        <a:ext cx="841413" cy="826651"/>
      </dsp:txXfrm>
    </dsp:sp>
    <dsp:sp modelId="{3FD1BE77-A571-4149-984D-5F017AC9D76A}">
      <dsp:nvSpPr>
        <dsp:cNvPr id="0" name=""/>
        <dsp:cNvSpPr/>
      </dsp:nvSpPr>
      <dsp:spPr>
        <a:xfrm>
          <a:off x="226020" y="273090"/>
          <a:ext cx="2479955" cy="2479955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Учёба</a:t>
          </a:r>
          <a:endParaRPr lang="ru-RU" sz="3200" b="1" kern="1200" dirty="0"/>
        </a:p>
      </dsp:txBody>
      <dsp:txXfrm>
        <a:off x="905055" y="1837824"/>
        <a:ext cx="1121884" cy="767605"/>
      </dsp:txXfrm>
    </dsp:sp>
    <dsp:sp modelId="{F6F99233-3319-49C8-951D-A4EC9CDADB9B}">
      <dsp:nvSpPr>
        <dsp:cNvPr id="0" name=""/>
        <dsp:cNvSpPr/>
      </dsp:nvSpPr>
      <dsp:spPr>
        <a:xfrm>
          <a:off x="226020" y="273090"/>
          <a:ext cx="2479955" cy="2479955"/>
        </a:xfrm>
        <a:prstGeom prst="pie">
          <a:avLst>
            <a:gd name="adj1" fmla="val 90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Сон</a:t>
          </a:r>
          <a:endParaRPr lang="ru-RU" sz="2800" b="1" kern="1200" dirty="0"/>
        </a:p>
      </dsp:txBody>
      <dsp:txXfrm>
        <a:off x="491729" y="760224"/>
        <a:ext cx="841413" cy="826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84B00-F31E-42D1-A0D4-036FAAC925EC}">
      <dsp:nvSpPr>
        <dsp:cNvPr id="0" name=""/>
        <dsp:cNvSpPr/>
      </dsp:nvSpPr>
      <dsp:spPr>
        <a:xfrm>
          <a:off x="0" y="837277"/>
          <a:ext cx="82192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5D6A5-3E08-4382-923C-E00F200D32A0}">
      <dsp:nvSpPr>
        <dsp:cNvPr id="0" name=""/>
        <dsp:cNvSpPr/>
      </dsp:nvSpPr>
      <dsp:spPr>
        <a:xfrm>
          <a:off x="409943" y="28602"/>
          <a:ext cx="7809312" cy="11561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Экзамен – не конец жизни</a:t>
          </a:r>
          <a:endParaRPr lang="ru-RU" sz="40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382" y="85041"/>
        <a:ext cx="7696434" cy="1043289"/>
      </dsp:txXfrm>
    </dsp:sp>
    <dsp:sp modelId="{AA53288F-CB9A-4E0D-BF99-B22F53E31D69}">
      <dsp:nvSpPr>
        <dsp:cNvPr id="0" name=""/>
        <dsp:cNvSpPr/>
      </dsp:nvSpPr>
      <dsp:spPr>
        <a:xfrm>
          <a:off x="0" y="2304683"/>
          <a:ext cx="82192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FEA21-9E36-4EDA-A9A8-35CE86E37238}">
      <dsp:nvSpPr>
        <dsp:cNvPr id="0" name=""/>
        <dsp:cNvSpPr/>
      </dsp:nvSpPr>
      <dsp:spPr>
        <a:xfrm>
          <a:off x="386080" y="1541077"/>
          <a:ext cx="7831105" cy="11030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 справишься, потому что готовился</a:t>
          </a:r>
          <a:endParaRPr lang="ru-RU" sz="36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9928" y="1594925"/>
        <a:ext cx="7723409" cy="995389"/>
      </dsp:txXfrm>
    </dsp:sp>
    <dsp:sp modelId="{815E67B5-0440-48A3-B502-6D73880BDD35}">
      <dsp:nvSpPr>
        <dsp:cNvPr id="0" name=""/>
        <dsp:cNvSpPr/>
      </dsp:nvSpPr>
      <dsp:spPr>
        <a:xfrm>
          <a:off x="0" y="3925772"/>
          <a:ext cx="82192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8A24E-45AB-4E2D-9858-6D3082D95A03}">
      <dsp:nvSpPr>
        <dsp:cNvPr id="0" name=""/>
        <dsp:cNvSpPr/>
      </dsp:nvSpPr>
      <dsp:spPr>
        <a:xfrm>
          <a:off x="370382" y="2957738"/>
          <a:ext cx="7825943" cy="12567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Если не можешь изменить ситуацию, измени свое отношение к ней</a:t>
          </a:r>
          <a:endParaRPr lang="ru-RU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732" y="3019088"/>
        <a:ext cx="7703243" cy="1134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793FE-A0FA-424B-8D26-6DDE4320FF21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F518A-BA57-4CC2-9F21-EBBFB9B1F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7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F518A-BA57-4CC2-9F21-EBBFB9B1FED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9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t4students.com/wp-content/uploads/2013/05/photodune-3578867-study-confusion-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LKOVA\Desktop\wkola.gett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96"/>
            <a:ext cx="9144000" cy="68700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5112568" cy="24482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Arial Black" pitchFamily="34" charset="0"/>
                <a:cs typeface="Arial" pitchFamily="34" charset="0"/>
              </a:rPr>
              <a:t>Психологическая подготовка </a:t>
            </a:r>
            <a:r>
              <a:rPr lang="ru-RU" sz="3600" b="1" smtClean="0">
                <a:latin typeface="Arial Black" pitchFamily="34" charset="0"/>
                <a:cs typeface="Arial" pitchFamily="34" charset="0"/>
              </a:rPr>
              <a:t>к экзаменам</a:t>
            </a:r>
            <a:endParaRPr lang="ru-RU" sz="36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5527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David" panose="020E0502060401010101" pitchFamily="34" charset="-79"/>
              </a:rPr>
              <a:t>Независимо от результата экзамена, 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David" panose="020E0502060401010101" pitchFamily="34" charset="-79"/>
              </a:rPr>
              <a:t>от всей души скажите, 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David" panose="020E0502060401010101" pitchFamily="34" charset="-79"/>
              </a:rPr>
              <a:t>что он (она) самый любимый. 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David" panose="020E0502060401010101" pitchFamily="34" charset="-79"/>
              </a:rPr>
              <a:t>Все трудности преодолимы!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083"/>
            <a:ext cx="9156037" cy="70480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Уважаемые родители будущих выпускников!</a:t>
            </a:r>
          </a:p>
          <a:p>
            <a:pPr algn="ctr"/>
            <a:endParaRPr lang="ru-RU" b="1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Данный тест </a:t>
            </a:r>
            <a:r>
              <a:rPr lang="ru-RU" dirty="0" smtClean="0"/>
              <a:t>поможет Вашим детям  </a:t>
            </a:r>
            <a:r>
              <a:rPr lang="ru-RU" dirty="0" smtClean="0"/>
              <a:t>самостоятельно </a:t>
            </a:r>
            <a:r>
              <a:rPr lang="ru-RU" smtClean="0"/>
              <a:t>протестировать </a:t>
            </a:r>
            <a:r>
              <a:rPr lang="ru-RU" smtClean="0"/>
              <a:t>себя на  </a:t>
            </a:r>
            <a:r>
              <a:rPr lang="ru-RU" dirty="0" smtClean="0"/>
              <a:t>психологическую готовность к выпускным экзаменам.</a:t>
            </a:r>
            <a:endParaRPr lang="ru-RU" dirty="0"/>
          </a:p>
          <a:p>
            <a:endParaRPr lang="ru-RU" b="1" dirty="0" smtClean="0"/>
          </a:p>
          <a:p>
            <a:pPr algn="ctr"/>
            <a:r>
              <a:rPr lang="ru-RU" b="1" dirty="0" smtClean="0"/>
              <a:t>Тест </a:t>
            </a:r>
            <a:r>
              <a:rPr lang="ru-RU" sz="1400" b="1" dirty="0"/>
              <a:t>«Подвержены ли вы экзаменационному стрессу?»</a:t>
            </a:r>
            <a:endParaRPr lang="ru-RU" sz="1400" dirty="0"/>
          </a:p>
          <a:p>
            <a:r>
              <a:rPr lang="ru-RU" sz="1400" dirty="0"/>
              <a:t>За каждый положительный ответ начислите себе по 1 баллу.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 1. Я </a:t>
            </a:r>
            <a:r>
              <a:rPr lang="ru-RU" sz="1400" dirty="0"/>
              <a:t>стараюсь как можно больше заниматься дополнительно, чтобы получить хорошую оценку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2. Больше всего на свете я боюсь получить "двойку".</a:t>
            </a:r>
          </a:p>
          <a:p>
            <a:r>
              <a:rPr lang="ru-RU" sz="1400" dirty="0"/>
              <a:t> 3. Я готов на все, чтобы получить "пятерку". </a:t>
            </a:r>
          </a:p>
          <a:p>
            <a:r>
              <a:rPr lang="ru-RU" sz="1400" dirty="0" smtClean="0"/>
              <a:t> 4</a:t>
            </a:r>
            <a:r>
              <a:rPr lang="ru-RU" sz="1400" dirty="0"/>
              <a:t>. Бывает, что я отказываюсь отвечать, хотя и готовил задание.</a:t>
            </a:r>
          </a:p>
          <a:p>
            <a:r>
              <a:rPr lang="ru-RU" sz="1400" dirty="0"/>
              <a:t> 5. У меня бывает ощущение, что я все забыл. </a:t>
            </a:r>
          </a:p>
          <a:p>
            <a:r>
              <a:rPr lang="ru-RU" sz="1400" dirty="0" smtClean="0"/>
              <a:t> 6</a:t>
            </a:r>
            <a:r>
              <a:rPr lang="ru-RU" sz="1400" dirty="0"/>
              <a:t>. Бывает, что и легкие предметы я не могу хорошо ответить. </a:t>
            </a:r>
          </a:p>
          <a:p>
            <a:r>
              <a:rPr lang="ru-RU" sz="1400" dirty="0" smtClean="0"/>
              <a:t> 7</a:t>
            </a:r>
            <a:r>
              <a:rPr lang="ru-RU" sz="1400" dirty="0"/>
              <a:t>. Когда я настроился отвечать, меня злят разговоры и смех вокруг. </a:t>
            </a:r>
          </a:p>
          <a:p>
            <a:r>
              <a:rPr lang="ru-RU" sz="1400" dirty="0" smtClean="0"/>
              <a:t> 8</a:t>
            </a:r>
            <a:r>
              <a:rPr lang="ru-RU" sz="1400" dirty="0"/>
              <a:t>. Мне трудно выступать перед классом.</a:t>
            </a:r>
          </a:p>
          <a:p>
            <a:r>
              <a:rPr lang="ru-RU" sz="1400" dirty="0"/>
              <a:t> 9. Объявления оценок я всегда жду с волнением. </a:t>
            </a:r>
          </a:p>
          <a:p>
            <a:r>
              <a:rPr lang="ru-RU" sz="1400" dirty="0"/>
              <a:t>10. Я предпочел бы, чтобы на экзамене присутствовал знакомый преподаватель.</a:t>
            </a:r>
          </a:p>
          <a:p>
            <a:r>
              <a:rPr lang="ru-RU" dirty="0"/>
              <a:t> </a:t>
            </a:r>
            <a:r>
              <a:rPr lang="ru-RU" sz="1400" dirty="0"/>
              <a:t>11. Накануне контрольных я всегда испытываю тревогу.</a:t>
            </a:r>
          </a:p>
          <a:p>
            <a:r>
              <a:rPr lang="ru-RU" sz="1400" dirty="0"/>
              <a:t> 12. Перед экзаменами y меня бывает внутренняя дрожь. </a:t>
            </a:r>
          </a:p>
          <a:p>
            <a:r>
              <a:rPr lang="ru-RU" sz="1400" b="1" dirty="0"/>
              <a:t>Сложите набранные баллы.</a:t>
            </a:r>
          </a:p>
          <a:p>
            <a:r>
              <a:rPr lang="ru-RU" sz="1400" dirty="0"/>
              <a:t> 0 - 4: Вы спокойны, рассудительны, умеете управлять своими эмоциями. Вы готовы к любым испытаниям и уверены, что бы ни произошло, все будет хорошо. У вас все шансы удачно справиться с экзаменационными заданиями. </a:t>
            </a:r>
          </a:p>
          <a:p>
            <a:r>
              <a:rPr lang="ru-RU" sz="1400" dirty="0"/>
              <a:t>5 - 8: Вы от природы тревожны. И теперь, перед экзаменами, вы переживаете стресс.</a:t>
            </a:r>
          </a:p>
          <a:p>
            <a:r>
              <a:rPr lang="ru-RU" sz="1400" dirty="0"/>
              <a:t> 9 - 12: Стресс очень сильный. Обратитесь за помощью к психологу. Не держите все в себе</a:t>
            </a:r>
            <a:br>
              <a:rPr lang="ru-RU" sz="1400" dirty="0"/>
            </a:b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194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 </a:t>
            </a:r>
            <a:r>
              <a:rPr lang="ru-RU" sz="6600" b="1" dirty="0" smtClean="0">
                <a:solidFill>
                  <a:srgbClr val="FF0000"/>
                </a:solidFill>
              </a:rPr>
              <a:t>УСПЕХОВ ВАМ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  И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ВАШИМ ДЕТЯМ!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5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052736"/>
            <a:ext cx="8568952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800" b="1" dirty="0" smtClean="0">
                <a:solidFill>
                  <a:srgbClr val="002060"/>
                </a:solidFill>
              </a:rPr>
              <a:t>это сформированность познавательных процессов, личностных характеристик и поведенческих навыков, обеспечивающих успешность выпускника при сдаче экзаменов.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51520" y="188640"/>
            <a:ext cx="842493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alt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95536" y="178634"/>
            <a:ext cx="8424936" cy="6480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Психологическая готовность к ЕГЭ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9992" y="3356992"/>
            <a:ext cx="4392488" cy="28803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Формирование компонентов психологической готовности осуществляется на протяжении </a:t>
            </a:r>
            <a:r>
              <a:rPr lang="ru-RU" sz="2400" dirty="0" smtClean="0">
                <a:solidFill>
                  <a:srgbClr val="FF0000"/>
                </a:solidFill>
              </a:rPr>
              <a:t>всего периода обучения в школе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324036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3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Почему волнуются выпускники?</a:t>
            </a:r>
            <a:endParaRPr lang="ru-RU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87" t="6667" r="38525" b="6667"/>
          <a:stretch>
            <a:fillRect/>
          </a:stretch>
        </p:blipFill>
        <p:spPr>
          <a:xfrm>
            <a:off x="3275856" y="2132856"/>
            <a:ext cx="2099216" cy="3096344"/>
          </a:xfrm>
          <a:prstGeom prst="rect">
            <a:avLst/>
          </a:prstGeom>
          <a:noFill/>
        </p:spPr>
      </p:pic>
      <p:sp>
        <p:nvSpPr>
          <p:cNvPr id="7" name="Выноска со стрелкой вправо 6"/>
          <p:cNvSpPr/>
          <p:nvPr/>
        </p:nvSpPr>
        <p:spPr>
          <a:xfrm>
            <a:off x="179512" y="1700808"/>
            <a:ext cx="3024336" cy="122413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34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Сомнение в полноте и прочности знаний</a:t>
            </a:r>
            <a:endParaRPr lang="ru-RU" dirty="0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179512" y="4437112"/>
            <a:ext cx="3024336" cy="115212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34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Стресс ответственности перед родителями и школой</a:t>
            </a:r>
            <a:endParaRPr lang="ru-RU" dirty="0"/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179512" y="3140968"/>
            <a:ext cx="3024336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34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Стресс незнакомой ситуации</a:t>
            </a:r>
            <a:endParaRPr lang="ru-RU" dirty="0"/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5436096" y="1772816"/>
            <a:ext cx="3168352" cy="194421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43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Сомнение в собственных способностях</a:t>
            </a:r>
            <a:endParaRPr lang="ru-RU" dirty="0"/>
          </a:p>
        </p:txBody>
      </p:sp>
      <p:sp>
        <p:nvSpPr>
          <p:cNvPr id="14" name="Выноска со стрелкой влево 13"/>
          <p:cNvSpPr/>
          <p:nvPr/>
        </p:nvSpPr>
        <p:spPr>
          <a:xfrm>
            <a:off x="5436096" y="3933056"/>
            <a:ext cx="3168352" cy="194421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75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Психофизические и личностные особенности: тревожность, неуверенность, </a:t>
            </a:r>
            <a:r>
              <a:rPr lang="ru-RU" dirty="0" err="1" smtClean="0"/>
              <a:t>астеничность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62585" y="1015999"/>
            <a:ext cx="66398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могут сделать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родители?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https://pbs.twimg.com/media/Dpup3GyWwAEyQL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2952328" cy="2663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95528" y="332656"/>
            <a:ext cx="4032448" cy="28803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Создать комфортные условия для подготовки и …не мешать.</a:t>
            </a:r>
          </a:p>
          <a:p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Создать дома психологически  спокойную обстановку.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861048"/>
            <a:ext cx="4283968" cy="2855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32908" y="3573016"/>
            <a:ext cx="4258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ru-RU" sz="3200" dirty="0" smtClean="0"/>
              <a:t>Поощрять, поддерживать, оказывать реальную помощь.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Сохранять 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спокойствие.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http://www.loot4students.com/wp-content/uploads/2013/05/photodune-3578867-study-confusion-s.jp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4258816" cy="302433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038600" cy="46805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Важно разработать индивидуальную стратегию при подготовке к экзамену</a:t>
            </a:r>
          </a:p>
          <a:p>
            <a:r>
              <a:rPr lang="ru-RU" sz="1800" dirty="0" smtClean="0"/>
              <a:t>Помогите распределить работу по дням</a:t>
            </a:r>
          </a:p>
          <a:p>
            <a:r>
              <a:rPr lang="ru-RU" sz="1800" dirty="0" smtClean="0"/>
              <a:t>Подростку оптимально  заниматься периодами по 1,5 часа с получасовыми перерывами и с применением в них приемов переключения внимания (прослушивание любимой музыки, чтение книг или просмотр фильмов, юмор, непродолжительное общение с друзьями по телефону, легкая гимнастика под бодрящую музыку)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Организация занятий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9804"/>
          <a:stretch>
            <a:fillRect/>
          </a:stretch>
        </p:blipFill>
        <p:spPr bwMode="auto">
          <a:xfrm>
            <a:off x="4283968" y="2852936"/>
            <a:ext cx="4860032" cy="33123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Выноска-облако 5"/>
          <p:cNvSpPr/>
          <p:nvPr/>
        </p:nvSpPr>
        <p:spPr>
          <a:xfrm>
            <a:off x="4427984" y="1196752"/>
            <a:ext cx="3672408" cy="1512168"/>
          </a:xfrm>
          <a:prstGeom prst="cloudCallou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Завтра точно займусь…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Режим дня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3824164" cy="639762"/>
          </a:xfrm>
        </p:spPr>
        <p:txBody>
          <a:bodyPr>
            <a:noAutofit/>
          </a:bodyPr>
          <a:lstStyle/>
          <a:p>
            <a:r>
              <a:rPr lang="ru-RU" sz="3600" dirty="0" smtClean="0"/>
              <a:t>24 часа = 8 + 8 + 8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5303820"/>
              </p:ext>
            </p:extLst>
          </p:nvPr>
        </p:nvGraphicFramePr>
        <p:xfrm>
          <a:off x="899592" y="1916832"/>
          <a:ext cx="305983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572000" y="1628800"/>
            <a:ext cx="4392488" cy="5112568"/>
          </a:xfrm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Обеспечьте своему выпускнику удобное место для занятий, чтобы ему нравилось там заниматься! 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заканчивать занятия не </a:t>
            </a:r>
            <a:r>
              <a:rPr lang="ru-RU" dirty="0" smtClean="0"/>
              <a:t>позже 22.00. </a:t>
            </a:r>
            <a:r>
              <a:rPr lang="ru-RU" dirty="0"/>
              <a:t>Не </a:t>
            </a:r>
            <a:r>
              <a:rPr lang="ru-RU" dirty="0" smtClean="0"/>
              <a:t>заниматься по ночам.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Перед сном – около часа отдых и переключения внимания.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Сон не меньше 8-ми часов.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Накануне экзамена ребенок должен отдохнуть и как следует выспаться. Проследите за этим. 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SALKOVA\Desktop\518559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722102"/>
            <a:ext cx="3203847" cy="2135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Питание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960440" cy="3845024"/>
          </a:xfrm>
          <a:solidFill>
            <a:srgbClr val="FFC000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3500" dirty="0" smtClean="0"/>
              <a:t>	Питание: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dirty="0"/>
              <a:t> </a:t>
            </a:r>
            <a:r>
              <a:rPr lang="ru-RU" sz="3500" dirty="0" smtClean="0"/>
              <a:t> регулярное 5 раз в день;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dirty="0"/>
              <a:t> </a:t>
            </a:r>
            <a:r>
              <a:rPr lang="ru-RU" sz="3500" dirty="0" smtClean="0"/>
              <a:t> больше витаминов –  </a:t>
            </a:r>
          </a:p>
          <a:p>
            <a:pPr marL="0" indent="0">
              <a:buNone/>
            </a:pPr>
            <a:r>
              <a:rPr lang="ru-RU" sz="3500" dirty="0" smtClean="0"/>
              <a:t>        овощей, фруктов, ягод;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dirty="0"/>
              <a:t> </a:t>
            </a:r>
            <a:r>
              <a:rPr lang="ru-RU" sz="3500" dirty="0" smtClean="0"/>
              <a:t> включить в рацион  </a:t>
            </a:r>
          </a:p>
          <a:p>
            <a:pPr marL="0" indent="0">
              <a:buNone/>
            </a:pPr>
            <a:r>
              <a:rPr lang="ru-RU" sz="3500" dirty="0" smtClean="0"/>
              <a:t>        подростка такие       </a:t>
            </a:r>
          </a:p>
          <a:p>
            <a:pPr marL="0" indent="0">
              <a:buNone/>
            </a:pPr>
            <a:r>
              <a:rPr lang="ru-RU" sz="3500" dirty="0" smtClean="0"/>
              <a:t>        продукты, как рыба, </a:t>
            </a:r>
            <a:r>
              <a:rPr lang="ru-RU" sz="3500" dirty="0"/>
              <a:t> </a:t>
            </a:r>
            <a:r>
              <a:rPr lang="ru-RU" sz="3500" dirty="0" smtClean="0"/>
              <a:t>    </a:t>
            </a:r>
          </a:p>
          <a:p>
            <a:pPr marL="0" indent="0">
              <a:buNone/>
            </a:pPr>
            <a:r>
              <a:rPr lang="ru-RU" sz="3500" dirty="0" smtClean="0"/>
              <a:t>        творог, орехи, курага, которые </a:t>
            </a:r>
          </a:p>
          <a:p>
            <a:pPr marL="0" indent="0">
              <a:buNone/>
            </a:pPr>
            <a:r>
              <a:rPr lang="ru-RU" sz="3500" dirty="0" smtClean="0"/>
              <a:t>        стимулируют работу головного </a:t>
            </a:r>
            <a:r>
              <a:rPr lang="ru-RU" sz="3500" dirty="0"/>
              <a:t>  </a:t>
            </a:r>
            <a:r>
              <a:rPr lang="ru-RU" sz="3500" dirty="0" smtClean="0"/>
              <a:t>  </a:t>
            </a:r>
          </a:p>
          <a:p>
            <a:pPr marL="0" indent="0">
              <a:buNone/>
            </a:pPr>
            <a:r>
              <a:rPr lang="ru-RU" sz="3500" dirty="0"/>
              <a:t> </a:t>
            </a:r>
            <a:r>
              <a:rPr lang="ru-RU" sz="3500" dirty="0" smtClean="0"/>
              <a:t>       мозга. </a:t>
            </a:r>
          </a:p>
          <a:p>
            <a:pPr>
              <a:buNone/>
            </a:pPr>
            <a:r>
              <a:rPr lang="ru-RU" sz="3500" dirty="0" smtClean="0"/>
              <a:t>	</a:t>
            </a:r>
            <a:endParaRPr lang="ru-RU" dirty="0"/>
          </a:p>
        </p:txBody>
      </p:sp>
      <p:pic>
        <p:nvPicPr>
          <p:cNvPr id="3076" name="Picture 4" descr="C:\Users\SALKOVA\Desktop\impromptu_party_prep_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820" y="3933056"/>
            <a:ext cx="3656180" cy="2924944"/>
          </a:xfrm>
          <a:prstGeom prst="rect">
            <a:avLst/>
          </a:prstGeom>
          <a:noFill/>
        </p:spPr>
      </p:pic>
      <p:pic>
        <p:nvPicPr>
          <p:cNvPr id="3075" name="Picture 3" descr="C:\Users\SALKOVA\Desktop\творожная%20масса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96710"/>
            <a:ext cx="2016224" cy="149917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05" y="1510072"/>
            <a:ext cx="3174951" cy="227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B050"/>
                </a:solidFill>
              </a:rPr>
              <a:t>Сказать перед экзаменом…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1718167"/>
              </p:ext>
            </p:extLst>
          </p:nvPr>
        </p:nvGraphicFramePr>
        <p:xfrm>
          <a:off x="457200" y="1600200"/>
          <a:ext cx="82192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571</Words>
  <Application>Microsoft Office PowerPoint</Application>
  <PresentationFormat>Экран (4:3)</PresentationFormat>
  <Paragraphs>86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Психологическая подготовка к экзаменам</vt:lpstr>
      <vt:lpstr>Презентация PowerPoint</vt:lpstr>
      <vt:lpstr>Почему волнуются выпускники?</vt:lpstr>
      <vt:lpstr>Презентация PowerPoint</vt:lpstr>
      <vt:lpstr>Презентация PowerPoint</vt:lpstr>
      <vt:lpstr>Организация занятий</vt:lpstr>
      <vt:lpstr>Режим дня</vt:lpstr>
      <vt:lpstr>Питание</vt:lpstr>
      <vt:lpstr>Сказать перед экзаменом…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подготовка к ГИА</dc:title>
  <dc:creator>SALKOVA</dc:creator>
  <cp:lastModifiedBy>Светлана</cp:lastModifiedBy>
  <cp:revision>50</cp:revision>
  <dcterms:created xsi:type="dcterms:W3CDTF">2014-04-24T04:28:38Z</dcterms:created>
  <dcterms:modified xsi:type="dcterms:W3CDTF">2021-12-22T10:48:43Z</dcterms:modified>
</cp:coreProperties>
</file>