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8666463" cy="60460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пламени Афганистана…</a:t>
            </a:r>
            <a:endParaRPr lang="ru-RU" dirty="0"/>
          </a:p>
        </p:txBody>
      </p:sp>
      <p:pic>
        <p:nvPicPr>
          <p:cNvPr id="4" name="Содержимое 3" descr="cs1duwzf0b68kvy515kpdbyb1dl6b8b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4148" y="1600200"/>
            <a:ext cx="7075704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В Тверской области проходит череда мероприятий в честь Дня памяти о россиянах, принимавших участие в боевых действиях за пределами Родины. В 34-ю годовщину вывода последней колонны военных из Афганистана в Твери сегодня возложат цветы к памятнику воинам-интернационалистам.</a:t>
            </a:r>
            <a:endParaRPr lang="ru-RU" sz="1800" dirty="0"/>
          </a:p>
        </p:txBody>
      </p:sp>
      <p:pic>
        <p:nvPicPr>
          <p:cNvPr id="4" name="Рисунок 3" descr="afg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643050"/>
            <a:ext cx="7215238" cy="4805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Эта война затронула многие семьи Тверской области: более 12 тысяч наших земляков участвовали в боевых действиях, 258 не вернулись домой, более 500 получили ранения. За четверть века в нашей стране произошло много изменений, но  память о тех событиях и героях останется неизменной.</a:t>
            </a:r>
            <a:endParaRPr lang="ru-RU" sz="2000" dirty="0"/>
          </a:p>
        </p:txBody>
      </p:sp>
      <p:pic>
        <p:nvPicPr>
          <p:cNvPr id="4" name="Содержимое 3" descr="4f9c3c1fd1c8274f21b0090275a97c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1219" y="1600200"/>
            <a:ext cx="6521561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КОЗЛОВ</a:t>
            </a:r>
            <a:br>
              <a:rPr lang="ru-RU" sz="3600" b="1" dirty="0" smtClean="0"/>
            </a:br>
            <a:r>
              <a:rPr lang="ru-RU" sz="3600" b="1" dirty="0" smtClean="0"/>
              <a:t>Сергей Олегович</a:t>
            </a:r>
            <a:br>
              <a:rPr lang="ru-RU" sz="3600" b="1" dirty="0" smtClean="0"/>
            </a:br>
            <a:r>
              <a:rPr lang="ru-RU" sz="3600" i="1" dirty="0" smtClean="0"/>
              <a:t>Подполковник юстиции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koz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857363"/>
            <a:ext cx="2928958" cy="4345157"/>
          </a:xfrm>
        </p:spPr>
      </p:pic>
      <p:sp>
        <p:nvSpPr>
          <p:cNvPr id="5" name="Прямоугольник 4"/>
          <p:cNvSpPr/>
          <p:nvPr/>
        </p:nvSpPr>
        <p:spPr>
          <a:xfrm>
            <a:off x="4000496" y="2214554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Родился 19 сентября 1953 г. </a:t>
            </a:r>
            <a:br>
              <a:rPr lang="ru-RU" dirty="0" smtClean="0"/>
            </a:br>
            <a:r>
              <a:rPr lang="ru-RU" dirty="0" smtClean="0"/>
              <a:t>Умер от ран 22 июня 1994 г. Награжден орденом "За службу Родине в вооруженных силах СССР" III ст. </a:t>
            </a:r>
            <a:br>
              <a:rPr lang="ru-RU" dirty="0" smtClean="0"/>
            </a:br>
            <a:r>
              <a:rPr lang="ru-RU" dirty="0" smtClean="0"/>
              <a:t>Похоронен в Твери (</a:t>
            </a:r>
            <a:r>
              <a:rPr lang="ru-RU" dirty="0" err="1" smtClean="0"/>
              <a:t>Дмитрово-Черкассы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Курсант С. Козлов у Знамени училища</a:t>
            </a:r>
            <a:endParaRPr lang="ru-RU" sz="3600" dirty="0"/>
          </a:p>
        </p:txBody>
      </p:sp>
      <p:pic>
        <p:nvPicPr>
          <p:cNvPr id="4" name="Содержимое 3" descr="koz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7000924" cy="494182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В пламени Афганистана…</vt:lpstr>
      <vt:lpstr>Слайд 3</vt:lpstr>
      <vt:lpstr>Эта война затронула многие семьи Тверской области: более 12 тысяч наших земляков участвовали в боевых действиях, 258 не вернулись домой, более 500 получили ранения. За четверть века в нашей стране произошло много изменений, но  память о тех событиях и героях останется неизменной.</vt:lpstr>
      <vt:lpstr>КОЗЛОВ Сергей Олегович Подполковник юстиции </vt:lpstr>
      <vt:lpstr>Курсант С. Козлов у Знамени училища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2023-02-21T09:05:52Z</dcterms:created>
  <dcterms:modified xsi:type="dcterms:W3CDTF">2023-02-21T09:21:01Z</dcterms:modified>
</cp:coreProperties>
</file>