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6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ml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852" y="118144"/>
            <a:ext cx="8885304" cy="645412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mlimageыапвы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585563" cy="643078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mlimageрп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" y="636270"/>
            <a:ext cx="7802880" cy="55854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mlimageои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428604"/>
            <a:ext cx="8286807" cy="627984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mlimageлт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500042"/>
            <a:ext cx="8143591" cy="567029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mlimageу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468481"/>
            <a:ext cx="8501122" cy="622361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</cp:revision>
  <dcterms:created xsi:type="dcterms:W3CDTF">2023-02-21T10:31:23Z</dcterms:created>
  <dcterms:modified xsi:type="dcterms:W3CDTF">2023-02-21T10:36:13Z</dcterms:modified>
</cp:coreProperties>
</file>