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8" r:id="rId3"/>
    <p:sldId id="259" r:id="rId4"/>
    <p:sldId id="260" r:id="rId5"/>
    <p:sldId id="277" r:id="rId6"/>
    <p:sldId id="275" r:id="rId7"/>
    <p:sldId id="276" r:id="rId8"/>
    <p:sldId id="263" r:id="rId9"/>
    <p:sldId id="269" r:id="rId10"/>
    <p:sldId id="270" r:id="rId11"/>
    <p:sldId id="264" r:id="rId12"/>
    <p:sldId id="272" r:id="rId13"/>
    <p:sldId id="265" r:id="rId14"/>
    <p:sldId id="273" r:id="rId15"/>
    <p:sldId id="266" r:id="rId16"/>
    <p:sldId id="274" r:id="rId17"/>
    <p:sldId id="267" r:id="rId18"/>
    <p:sldId id="26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27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888274"/>
            <a:ext cx="7766936" cy="3162562"/>
          </a:xfrm>
        </p:spPr>
        <p:txBody>
          <a:bodyPr/>
          <a:lstStyle/>
          <a:p>
            <a:pPr algn="ctr"/>
            <a:r>
              <a:rPr lang="ru-RU" sz="4400" dirty="0" smtClean="0"/>
              <a:t> 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элементов </a:t>
            </a:r>
            <a:r>
              <a:rPr lang="ru-RU" sz="4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психогимнастики</a:t>
            </a:r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занятиях с младшими 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школьниками с ОВЗ</a:t>
            </a:r>
            <a:endParaRPr lang="ru-RU" sz="4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Представила учитель-логопед МОУ СОШ №48</a:t>
            </a:r>
          </a:p>
          <a:p>
            <a:r>
              <a:rPr lang="ru-RU" dirty="0" smtClean="0"/>
              <a:t>Игнатова Антонина Андреевна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829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logoped-online.by/wp-content/uploads/2020/06/Kineziologiya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52400"/>
            <a:ext cx="10680700" cy="645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3747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упражнений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930401"/>
            <a:ext cx="9266766" cy="4110962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Дыхательные упражнения</a:t>
            </a: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Правильное речевое дыхание у младших школьников, нуждающихся в коррекционной помощи, обеспечивает правильное произношение звуков, помогает верно соблюдать паузы при чтении и заучивании стихов, сохранять плавность речи, менять громкость голоса, использовать речевую мелодику.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311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8255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Дыхательные упражнения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95400"/>
            <a:ext cx="9673166" cy="5168899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«Вырастем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большими»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счет «раз, два» подняться на носки, руки в стороны, вверх, ладонями вовнутрь, потянуться - глубокий вдох через нос; на счет «три, четыре» - руки вниз, сгибая ноги в коленях, наклониться вперед - усиленный выдох через рот. Повторить в медленном темпе 5 - 6 раз.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«Дровосек»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Исходное положение - широкая стойка ноги врозь, кисти рук в замок. «Раз» - поднять руки вверх, прогибаясь в пояснице - глубокий вдох через нос. «Два» - наклоняясь вперед, руки опустить резко вниз между ног (имитация рубки дров) - усиленный выдох через рот. «Три» - исходное положение. Повторить 7-8 раз в медленном темпе.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844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упражнений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9571566" cy="3880773"/>
          </a:xfrm>
        </p:spPr>
        <p:txBody>
          <a:bodyPr>
            <a:noAutofit/>
          </a:bodyPr>
          <a:lstStyle/>
          <a:p>
            <a:pPr lvl="0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для глаз.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для глаз используется в профилактических и оздоровительных целях, чтобы предупредить зрительное (зрительно-психогенное и зрительно-вегетативное) утомление у детей во время занятий, а также для профилактики близорукости.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7760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9300" y="927100"/>
            <a:ext cx="107569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«Ах, как долго мы писали»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Ах, как долго мы писали,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Глазки у ребят устали. (Поморгать глазами.)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Посмотрите все в окно, (Посмотреть влево-вправо.)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Ах, как солнце высоко. (Посмотреть вверх.)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глаза сейчас закроем, (Закрыть глаза ладошками.)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классе радугу построим,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Вверх по радуге пойдем, (Посмотреть по дуге вверх-вправо и вверх-влево.)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Вправо, влево повернем,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 скатимся вниз, (Посмотреть вниз.)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Жмурься сильно, но держись. (Зажмурить глаза, открыть и поморгать ими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783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упражнений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93223"/>
            <a:ext cx="8596668" cy="4748139"/>
          </a:xfrm>
        </p:spPr>
        <p:txBody>
          <a:bodyPr>
            <a:noAutofit/>
          </a:bodyPr>
          <a:lstStyle/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на расслабление.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Релаксационные упражнения на логопедических занятиях являются очень важным звеном психофизической гимнастики. Они направлены на произвольное расслабление мышц, которое достигается при помощи сочетания двигательной активности и мышечного расслабления. Умение расслабляться помогает одним детям снять напряжение, другим -сконцентрировать внимание.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8259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cf.ppt-online.org/files/slide/d/DdGWaqzly8mHViZP4KrFh2U7eNo05ELYjX3Btc/slide-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099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9041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упражнений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Перекрестные движения. </a:t>
            </a: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Мимические 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упражнения.</a:t>
            </a:r>
          </a:p>
          <a:p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игры. </a:t>
            </a:r>
          </a:p>
        </p:txBody>
      </p:sp>
    </p:spTree>
    <p:extLst>
      <p:ext uri="{BB962C8B-B14F-4D97-AF65-F5344CB8AC3E}">
        <p14:creationId xmlns:p14="http://schemas.microsoft.com/office/powerpoint/2010/main" val="313928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4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элементов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психогимнастики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помогает логопеду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обеспечивать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психосоматический комфорт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учеников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занятиях.</a:t>
            </a: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48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6900" y="990600"/>
            <a:ext cx="10058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Повышению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логопедической работы способствует создание на занятиях психологически комфортных для детей условий.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Одобряющие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жесты, взгляды, устойчивый визуальный контакт, доверительная интонация, отказ от оценочных и категоричных суждений.</a:t>
            </a:r>
          </a:p>
        </p:txBody>
      </p:sp>
    </p:spTree>
    <p:extLst>
      <p:ext uri="{BB962C8B-B14F-4D97-AF65-F5344CB8AC3E}">
        <p14:creationId xmlns:p14="http://schemas.microsoft.com/office/powerpoint/2010/main" val="3689437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069" y="609600"/>
            <a:ext cx="9261565" cy="838200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логопеда при работе со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школьниками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детей с нарушениями устной и письменной речи.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нарушений в развитии устной и письменной речи обучающихся.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Разъяснение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 знаний по логопедии родителям.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65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1100" y="215900"/>
            <a:ext cx="8092902" cy="8128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задачи:</a:t>
            </a:r>
            <a:r>
              <a:rPr lang="ru-RU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200" y="1320800"/>
            <a:ext cx="10083800" cy="4720563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психических процессов (внимание, память, восприятие, мышление);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элементарных учебных навыков (уметь внимательно слушать преподавателя, целенаправленно и усидчиво выполнять поставленную задачу, адекватно оценивать результат своей работы и исправлять ошибки);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мелкой моторики и пространственной ориентировки;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исправление нарушений письма и чтения.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4797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2800" y="114300"/>
            <a:ext cx="10795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Включение 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элементов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психогимнастики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работу показано при взаимодействии  с  утомляемыми детьми, детьми с речевыми нарушениями, непоседливыми, вспыльчивыми, замкнутыми, страдающими неврозами, нарушениями характера, лёгкими задержками психического развития и другими нервно-психическими расстройствами. </a:t>
            </a:r>
          </a:p>
        </p:txBody>
      </p:sp>
    </p:spTree>
    <p:extLst>
      <p:ext uri="{BB962C8B-B14F-4D97-AF65-F5344CB8AC3E}">
        <p14:creationId xmlns:p14="http://schemas.microsoft.com/office/powerpoint/2010/main" val="4167647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93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</a:t>
            </a:r>
            <a:endParaRPr lang="ru-RU" sz="4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38301"/>
            <a:ext cx="8596668" cy="4403062"/>
          </a:xfrm>
        </p:spPr>
        <p:txBody>
          <a:bodyPr>
            <a:normAutofit/>
          </a:bodyPr>
          <a:lstStyle/>
          <a:p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Психогимнастика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урс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 занятий, направленных на развитие и коррекцию различных сторон психики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ребёнка,  её познавательной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эмоционально-личностной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764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740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48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психогимнастики</a:t>
            </a:r>
            <a:endParaRPr lang="ru-RU" sz="4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психического здоровья, коррекция и предупреждение эмоциональных расстройств у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8176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упражнений </a:t>
            </a:r>
            <a:endParaRPr lang="ru-RU" sz="4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587501"/>
            <a:ext cx="9965266" cy="4453862"/>
          </a:xfrm>
        </p:spPr>
        <p:txBody>
          <a:bodyPr>
            <a:noAutofit/>
          </a:bodyPr>
          <a:lstStyle/>
          <a:p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Кинезиологические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упражнения (развивающие межполушарное взаимодействие). Упражнения повышают стрессоустойчивость, синхронизируют работу полушарий мозга, улучшают мыслительную деятельность, способствуют улучшению памяти и внимания, облегчают процесс чтения и письма. </a:t>
            </a:r>
          </a:p>
        </p:txBody>
      </p:sp>
    </p:spTree>
    <p:extLst>
      <p:ext uri="{BB962C8B-B14F-4D97-AF65-F5344CB8AC3E}">
        <p14:creationId xmlns:p14="http://schemas.microsoft.com/office/powerpoint/2010/main" val="385441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logoped-online.by/wp-content/uploads/2020/06/Kineziologiya1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152400"/>
            <a:ext cx="10134600" cy="6286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731947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98</TotalTime>
  <Words>645</Words>
  <Application>Microsoft Office PowerPoint</Application>
  <PresentationFormat>Широкоэкранный</PresentationFormat>
  <Paragraphs>54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Times New Roman</vt:lpstr>
      <vt:lpstr>Trebuchet MS</vt:lpstr>
      <vt:lpstr>Wingdings 3</vt:lpstr>
      <vt:lpstr>Аспект</vt:lpstr>
      <vt:lpstr> Использование элементов психогимнастики на занятиях с младшими школьниками с ОВЗ</vt:lpstr>
      <vt:lpstr>Презентация PowerPoint</vt:lpstr>
      <vt:lpstr>Задачи логопеда при работе со школьниками </vt:lpstr>
      <vt:lpstr>дополнительные задачи: </vt:lpstr>
      <vt:lpstr>Презентация PowerPoint</vt:lpstr>
      <vt:lpstr>Определение</vt:lpstr>
      <vt:lpstr>Цель психогимнастики</vt:lpstr>
      <vt:lpstr>Виды упражнений </vt:lpstr>
      <vt:lpstr>Презентация PowerPoint</vt:lpstr>
      <vt:lpstr>Презентация PowerPoint</vt:lpstr>
      <vt:lpstr>Виды упражнений </vt:lpstr>
      <vt:lpstr>Дыхательные упражнения</vt:lpstr>
      <vt:lpstr>Виды упражнений </vt:lpstr>
      <vt:lpstr>Презентация PowerPoint</vt:lpstr>
      <vt:lpstr>Виды упражнений </vt:lpstr>
      <vt:lpstr>Презентация PowerPoint</vt:lpstr>
      <vt:lpstr>Виды упражнений </vt:lpstr>
      <vt:lpstr>Заключение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работы на тему «Использование элементов психогимнастики на занятиях с младшими школьниками»</dc:title>
  <dc:creator>Антонина Игнатова</dc:creator>
  <cp:lastModifiedBy>user</cp:lastModifiedBy>
  <cp:revision>16</cp:revision>
  <dcterms:created xsi:type="dcterms:W3CDTF">2022-08-21T19:03:35Z</dcterms:created>
  <dcterms:modified xsi:type="dcterms:W3CDTF">2023-02-15T08:12:36Z</dcterms:modified>
</cp:coreProperties>
</file>