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78" r:id="rId6"/>
    <p:sldId id="279" r:id="rId7"/>
    <p:sldId id="259" r:id="rId8"/>
    <p:sldId id="276" r:id="rId9"/>
    <p:sldId id="280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81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F82A-E5B7-410A-A876-037DAC8444D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2F8FE-FD19-45B1-9129-558336467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7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2F8FE-FD19-45B1-9129-558336467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2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4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9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6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60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6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8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7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C63C-85B9-4AEC-95A5-A8A37B75E52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55921-D365-43B6-BD70-D542AAFC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7sbabuc7acqgf.xn--p1ai/tinybrowser/fulls/images/news/2021/104/2_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03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7931" y="5565913"/>
            <a:ext cx="328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 - игра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6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834886" y="0"/>
            <a:ext cx="9837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22451" r="67395" b="69549"/>
          <a:stretch/>
        </p:blipFill>
        <p:spPr>
          <a:xfrm>
            <a:off x="4336471" y="5119191"/>
            <a:ext cx="429491" cy="512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6" t="21275" r="10959" b="69524"/>
          <a:stretch/>
        </p:blipFill>
        <p:spPr>
          <a:xfrm>
            <a:off x="7835529" y="5094266"/>
            <a:ext cx="463344" cy="530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3" t="43351" r="10959" b="44501"/>
          <a:stretch/>
        </p:blipFill>
        <p:spPr>
          <a:xfrm>
            <a:off x="4336471" y="5624945"/>
            <a:ext cx="429491" cy="601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3" t="43351" r="10959" b="44501"/>
          <a:stretch/>
        </p:blipFill>
        <p:spPr>
          <a:xfrm>
            <a:off x="7835529" y="5671071"/>
            <a:ext cx="459728" cy="570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26664" r="86095" b="41791"/>
          <a:stretch/>
        </p:blipFill>
        <p:spPr>
          <a:xfrm>
            <a:off x="3449782" y="1565563"/>
            <a:ext cx="595746" cy="900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26664" r="86095" b="41791"/>
          <a:stretch/>
        </p:blipFill>
        <p:spPr>
          <a:xfrm>
            <a:off x="3352800" y="3144980"/>
            <a:ext cx="692728" cy="886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26664" r="86095" b="41791"/>
          <a:stretch/>
        </p:blipFill>
        <p:spPr>
          <a:xfrm>
            <a:off x="9005455" y="1565563"/>
            <a:ext cx="817418" cy="886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26664" r="86095" b="41791"/>
          <a:stretch/>
        </p:blipFill>
        <p:spPr>
          <a:xfrm>
            <a:off x="9102437" y="3172690"/>
            <a:ext cx="817418" cy="8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2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0" b="6860"/>
          <a:stretch/>
        </p:blipFill>
        <p:spPr>
          <a:xfrm>
            <a:off x="1020417" y="0"/>
            <a:ext cx="9789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1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-580" r="-1450" b="7053"/>
          <a:stretch/>
        </p:blipFill>
        <p:spPr>
          <a:xfrm>
            <a:off x="1099930" y="99391"/>
            <a:ext cx="9732956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0"/>
          <a:stretch/>
        </p:blipFill>
        <p:spPr>
          <a:xfrm>
            <a:off x="122642" y="0"/>
            <a:ext cx="12069358" cy="6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1099930" y="0"/>
            <a:ext cx="9837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993912" y="0"/>
            <a:ext cx="9920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1073425" y="0"/>
            <a:ext cx="9837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7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/>
        </p:blipFill>
        <p:spPr>
          <a:xfrm>
            <a:off x="1073425" y="0"/>
            <a:ext cx="9878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2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/>
        </p:blipFill>
        <p:spPr>
          <a:xfrm>
            <a:off x="1099930" y="1"/>
            <a:ext cx="9878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9"/>
          <a:stretch/>
        </p:blipFill>
        <p:spPr>
          <a:xfrm>
            <a:off x="1060174" y="92766"/>
            <a:ext cx="9806746" cy="67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ЧАСТЬ 1. ТЕОРИЯ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3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178903"/>
            <a:ext cx="11940209" cy="37106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Правила безопасного поведения на льду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8747"/>
            <a:ext cx="11807687" cy="581107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Нельзя выходить на неокрепший лед.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Нельзя выходить на лед, когда стемнело, метет метель или идет дождь.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Нельзя выходить на лед во время весеннего поводка.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Нельзя выходить на лед если на замёрзшей поверхности образовалась вода или видны трещины.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Нельзя собираться группой на льду. Расстояние между людьми должно быть не менее 3 метров.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Нельзя проверять толщину льда ударами ног.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Самый прочный лед: голубой. Белый лед в 2 раза менее надежен. Серый, матовый, с желтым оттенком – совсем не надежен.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Весенний лед отличается от зимнего. Зимний лед под тяжестью человека начинает трещать, предупреждая об опасности. Весенний лед не трещит, а проваливается, превращаясь в ледяную кашицу. Под воздействием солнечных лучей лед сверху очень быстро тает. Снизу его разрушает еще и усиливающееся весной течение воды в реках.  С каждым днем лед становится все более пористым, рыхлым и слабым. Движение по такому льду крайне опасно</a:t>
            </a:r>
          </a:p>
        </p:txBody>
      </p:sp>
    </p:spTree>
    <p:extLst>
      <p:ext uri="{BB962C8B-B14F-4D97-AF65-F5344CB8AC3E}">
        <p14:creationId xmlns:p14="http://schemas.microsoft.com/office/powerpoint/2010/main" val="109645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178903"/>
            <a:ext cx="11940209" cy="37106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Правила безопасного поведения на льду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8747"/>
            <a:ext cx="12099235" cy="610925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ru-RU" dirty="0" smtClean="0"/>
              <a:t>Участки, где поверхность льда темная, присыпана снегом лучше обойти, там возможны полыньи.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ru-RU" dirty="0" smtClean="0"/>
              <a:t>Опасными считаются места, где есть вмёрзшие коряги, кусты, лодки. Их лучше обходить.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ru-RU" dirty="0" smtClean="0"/>
              <a:t>Чем дальше от берега, тем лед тоньше – течение сильнее. А весной  - наоборот: лед у берега разрушается быстрее.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ru-RU" dirty="0" smtClean="0"/>
              <a:t>Нельзя идти по льду, засунув руки в карманы. Рюкзак стоит нести на одном плече (чтобы быстро освободиться от груза). При движении на лыжах: крепления отстегнуть, петли лыжных палок скинуть с рук.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ru-RU" dirty="0" smtClean="0"/>
              <a:t>На коньках кататься можно только в специальных местах, проверенных и оснащенных.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ru-RU" dirty="0" smtClean="0"/>
              <a:t>Если лед под тобой затрещал - не беги, не делай резких движений. Медленно и плавно ляг на лед, ползи в том направлении, откуда пришел. Или медленно иди скользящими шагами в сторону берега.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ru-RU" dirty="0" smtClean="0"/>
              <a:t>В случае беды веревка (шарф, ремень, санки) поможет спасти того, кто провалился.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 startAt="9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4516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178903"/>
            <a:ext cx="11940209" cy="37106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Если провалился под лед: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8747"/>
            <a:ext cx="11807687" cy="581107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паникуй. Дыши глубже и медленнее. Нельзя барахтаться.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Делай непрерывные движения ногами так, словно крутишь педали велосипеда.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пытайся сразу выбраться на лед. Вокруг полыньи лед очень хрупкий и не выдержит тяжести тела.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Продвигайся в сторону ближайшего берега, кроша ледяную. Кромку руками.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только лед перестанет ломаться под ударами, положи руки на лед, протянув их как можно дальше и изо всех сил толкайся ногами, стараясь придать туловищу горизонтальное положение.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опирайся на лед всей тяжестью тела: он может снова провалиться и ты с головой окунешься  в воду.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Постарайся добиться того, чтобы тело оказалось вровень со льдом. После этого наползай на лед, продолжая отталкиваться ногами и помогая себе руками.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Выбравшись на лед, распластайся на нем и продолжай ползти вперед, не пытаясь встать на ноги.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Ближе к берегу, где лед уже крепче: повернись на бок и перекатывайся в сторону берега.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Выбравшись, нельзя останавливаться, чтобы не замерзнуть.</a:t>
            </a:r>
          </a:p>
        </p:txBody>
      </p:sp>
    </p:spTree>
    <p:extLst>
      <p:ext uri="{BB962C8B-B14F-4D97-AF65-F5344CB8AC3E}">
        <p14:creationId xmlns:p14="http://schemas.microsoft.com/office/powerpoint/2010/main" val="2094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178903"/>
            <a:ext cx="11940209" cy="37106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Если кто-то провалился под лед: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8747"/>
            <a:ext cx="11807687" cy="581107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Нужно действовать быстро и решительно. Пострадавший быстро коченеет в ледяной воде, а мокрая одежда под тяжестью тянет его вниз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Опустись на колени или ляг у кромки льда и протяни пострадавшему руку или веревку (шарф, ремень, одежду, санки).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Если нужно передвигаться по льду, ложись и, широко раскинув руки, медленно подползай к провалившемуся, пока он не ухватится за руку или протянутый ему предмет.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Вытащив пострадавшего из воды, положи его плашмя на лед. Не позволяй ему встать на ноги и идти по льду.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Если не удается вытащить провалившегося с помощью предмета, но рядом есть еще люди, организуйте живую цепь. Один за другим выползайте, распластавшись по льду и захватывайте, лежащего впереди спасателя за лодыжки. (</a:t>
            </a:r>
            <a:r>
              <a:rPr lang="ru-RU" dirty="0" err="1" smtClean="0"/>
              <a:t>см.рисунок</a:t>
            </a:r>
            <a:r>
              <a:rPr lang="ru-RU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Вытащив человека из воды, перенеси его в теплое место (если возможно). Сними с него мокрую одежду, ее можно отжать, если нет возможности переодеть в сухую. Можно завернуть его в одеяло или полиэтилен (парниковый эффект) Вызови скорую помощь и жди врача.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4861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37" y="-1"/>
            <a:ext cx="7021533" cy="67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ЧАСТЬ 2.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вест 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0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178903"/>
            <a:ext cx="11940209" cy="37106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 выбор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9964"/>
            <a:ext cx="12099235" cy="630803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«Спасение утопающего» </a:t>
            </a:r>
            <a:r>
              <a:rPr lang="ru-RU" i="1" dirty="0" smtClean="0"/>
              <a:t>- </a:t>
            </a:r>
            <a:r>
              <a:rPr lang="ru-RU" dirty="0" smtClean="0"/>
              <a:t>Перед нами тонет человек. Нужно его спасти с помощью веревки. </a:t>
            </a:r>
            <a:r>
              <a:rPr lang="ru-RU" i="1" dirty="0" smtClean="0"/>
              <a:t>Рисуем круг (промоина). Задача: закинуть конец веревки в круг.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«Спасение утопающего -2» </a:t>
            </a:r>
            <a:r>
              <a:rPr lang="ru-RU" i="1" dirty="0" smtClean="0"/>
              <a:t>- </a:t>
            </a:r>
            <a:r>
              <a:rPr lang="ru-RU" dirty="0" smtClean="0"/>
              <a:t>Перед нами тонет человек. Нужно его спасти с помощью живой цепи. </a:t>
            </a:r>
            <a:r>
              <a:rPr lang="ru-RU" i="1" dirty="0" smtClean="0"/>
              <a:t>Один участник – утонувший. Задача: выстроиться в живую цепь и вытащить его.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«Спасение утопающего -3» </a:t>
            </a:r>
            <a:r>
              <a:rPr lang="ru-RU" i="1" dirty="0" smtClean="0"/>
              <a:t>- Рисуем круг (промоина). Задача: добраться до промоины ползком, обратно – </a:t>
            </a:r>
            <a:r>
              <a:rPr lang="ru-RU" i="1" dirty="0" err="1" smtClean="0"/>
              <a:t>перекатываниями</a:t>
            </a:r>
            <a:r>
              <a:rPr lang="ru-RU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«Вопрос- ответ» </a:t>
            </a:r>
            <a:r>
              <a:rPr lang="ru-RU" sz="2900" i="1" dirty="0" smtClean="0"/>
              <a:t>Отвечая на вопросы, можно выдавать буквы, из которых потом можно собрать ключевое слово.</a:t>
            </a:r>
            <a:endParaRPr lang="ru-RU" sz="2900" i="1" dirty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«По тонкому льду». </a:t>
            </a:r>
            <a:r>
              <a:rPr lang="ru-RU" dirty="0" smtClean="0"/>
              <a:t>Ели кто-то провалился, нужно его спасти. Но подходить нельзя, нужно ползти! - </a:t>
            </a:r>
            <a:r>
              <a:rPr lang="ru-RU" i="1" dirty="0" smtClean="0"/>
              <a:t>Ползание по скамейке на животе, подтягиваясь на руках. Обратно бегом.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«Внимательный попрыгунчик» </a:t>
            </a:r>
            <a:r>
              <a:rPr lang="ru-RU" dirty="0" smtClean="0"/>
              <a:t>– </a:t>
            </a:r>
            <a:r>
              <a:rPr lang="ru-RU" i="1" dirty="0" smtClean="0"/>
              <a:t>Участники становятся в одну линию. При слове ведущего «суша», все прыгают вперед, при слове «вода» - назад. Игра проводится в быстром темпе. Ведущий может вместо слова вода произносить другие слова: море, река, залив, океан и т.д.; вместо слова «суша»: берег, земля, остров и т.д. Прыгающие невпопад выбывают. Победителем становится оставшийся игрок – самый внимательный.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«Переправься на берег» </a:t>
            </a:r>
            <a:r>
              <a:rPr lang="ru-RU" i="1" dirty="0" smtClean="0"/>
              <a:t> -  В каждой команде по два обруча. По сигналу первая пара бросает обруч на пол, игроки запрыгивают в него. Второй обруч они бросают на такое расстояние от первого, чтобы можно было в него перепрыгнуть, а потом, не покидая пространство второго обруча, дотянуться рукой до первого. Так, совершая прыжки и перекидывая обручи, дети добираются до финиша. Назад бегом.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Составьте слово из букв:   Д   О   Х   Д   Е  Л   О</a:t>
            </a: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280036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28564</TotalTime>
  <Words>1025</Words>
  <Application>Microsoft Office PowerPoint</Application>
  <PresentationFormat>Произвольный</PresentationFormat>
  <Paragraphs>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ЧАСТЬ 1. ТЕОРИЯ</vt:lpstr>
      <vt:lpstr>Правила безопасного поведения на льду</vt:lpstr>
      <vt:lpstr>Правила безопасного поведения на льду</vt:lpstr>
      <vt:lpstr>Если провалился под лед:</vt:lpstr>
      <vt:lpstr>Если кто-то провалился под лед:</vt:lpstr>
      <vt:lpstr>Презентация PowerPoint</vt:lpstr>
      <vt:lpstr>ЧАСТЬ 2. Квест </vt:lpstr>
      <vt:lpstr>На выбор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Разборка на Ленинградке М10</dc:creator>
  <cp:lastModifiedBy>Екатерина Сидорова</cp:lastModifiedBy>
  <cp:revision>16</cp:revision>
  <dcterms:created xsi:type="dcterms:W3CDTF">2023-01-26T15:52:26Z</dcterms:created>
  <dcterms:modified xsi:type="dcterms:W3CDTF">2023-03-28T05:55:37Z</dcterms:modified>
</cp:coreProperties>
</file>