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58" r:id="rId4"/>
    <p:sldId id="268" r:id="rId5"/>
    <p:sldId id="266" r:id="rId6"/>
    <p:sldId id="271" r:id="rId7"/>
    <p:sldId id="260" r:id="rId8"/>
    <p:sldId id="270" r:id="rId9"/>
    <p:sldId id="261" r:id="rId10"/>
    <p:sldId id="263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12" y="5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4BC3-3CD8-4DE1-8D75-CBD9248E2FE2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29215-4757-4E56-9997-F08BF7076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2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29215-4757-4E56-9997-F08BF7076A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3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29215-4757-4E56-9997-F08BF7076A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9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29215-4757-4E56-9997-F08BF7076A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9D6209-4C98-4F81-A595-AA6B0054ADA7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1185F5-E3C6-4A84-85CD-408CD2F67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.wixstatic.com/media/959bd16de5684c28a7e1ae4bc05dcf55.jpg/v1/fill/w_2500,h_1666,al_c/959bd16de5684c28a7e1ae4bc05dcf55.jpg" TargetMode="External"/><Relationship Id="rId13" Type="http://schemas.openxmlformats.org/officeDocument/2006/relationships/hyperlink" Target="https://vuzopedia.ru/storage/app/uploads/public/287/40b/f3e/thumb__99_99_0_0_auto.png" TargetMode="External"/><Relationship Id="rId3" Type="http://schemas.openxmlformats.org/officeDocument/2006/relationships/hyperlink" Target="https://711515.selcdn.ru/recycleCDN/main/2/22ae3aaa954e689b2424ecc4e6a3e2f3_photo.jpg" TargetMode="External"/><Relationship Id="rId7" Type="http://schemas.openxmlformats.org/officeDocument/2006/relationships/hyperlink" Target="https://eco.tatarstan.ru/file/news/32_1306792_big.png" TargetMode="External"/><Relationship Id="rId12" Type="http://schemas.openxmlformats.org/officeDocument/2006/relationships/hyperlink" Target="https://vuzopedia.ru/storage/app/uploads/public/b95/5ed/595/thumb__99_99_0_0_auto.jpg" TargetMode="External"/><Relationship Id="rId2" Type="http://schemas.openxmlformats.org/officeDocument/2006/relationships/hyperlink" Target="http://i1.sndcdn.com/artworks-o0xbyZik6zWuJrQL-PcUohA-t3000x30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verili.ru/professii/ekovozatyi" TargetMode="External"/><Relationship Id="rId11" Type="http://schemas.openxmlformats.org/officeDocument/2006/relationships/hyperlink" Target="https://vuzopedia.ru/storage/app/uploads/public/6fe/fe8/729/thumb__99_99_0_0_auto.png" TargetMode="External"/><Relationship Id="rId5" Type="http://schemas.openxmlformats.org/officeDocument/2006/relationships/hyperlink" Target="https://trends.rbc.ru/trends/education/635b83ea9a7947659e701c82" TargetMode="External"/><Relationship Id="rId10" Type="http://schemas.openxmlformats.org/officeDocument/2006/relationships/hyperlink" Target="https://vuzopedia.ru/storage/app/uploads/public/833/1f3/f73/thumb__74_74_0_0_auto.png" TargetMode="External"/><Relationship Id="rId4" Type="http://schemas.openxmlformats.org/officeDocument/2006/relationships/hyperlink" Target="https://s3.amazonaws.com/arc-wordpress-client-uploads/infobae-wp/wp-content/uploads/2019/09/05181609/shutterstock_384674902.jpg" TargetMode="External"/><Relationship Id="rId9" Type="http://schemas.openxmlformats.org/officeDocument/2006/relationships/hyperlink" Target="https://vuzopedia.ru/professii/1875/ssuz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204864"/>
            <a:ext cx="6172200" cy="958258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Эковожатый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365104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Гуменюк Анна Андреевна,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8-А класса</a:t>
            </a:r>
          </a:p>
          <a:p>
            <a:pPr algn="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Медовникова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Викторовна,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634067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Тверь, 2023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Фестиваль </a:t>
            </a:r>
            <a:r>
              <a:rPr lang="ru-RU" sz="1600" i="1" dirty="0"/>
              <a:t>мультимедийных проектов</a:t>
            </a:r>
          </a:p>
          <a:p>
            <a:pPr algn="ctr"/>
            <a:r>
              <a:rPr lang="ru-RU" sz="1600" i="1" dirty="0" smtClean="0"/>
              <a:t>«</a:t>
            </a:r>
            <a:r>
              <a:rPr lang="ru-RU" sz="1600" i="1" dirty="0"/>
              <a:t>Калейдоскоп профессий –  XXI век» 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«</a:t>
            </a:r>
            <a:r>
              <a:rPr lang="ru-RU" sz="1600" i="1" dirty="0"/>
              <a:t>Профессии: вчера, сегодня, завтра» -  2023»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3748" y="1061879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6529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Где учиться?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124744"/>
            <a:ext cx="7467600" cy="146619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профессии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эковожатый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можно обучиться примерно в 45 разных ВУЗах и 1 колледже, в том числе Московском государственном университете имени М.В. Ломоносова.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vuzopedia.ru/storage/app/uploads/public/6fe/fe8/729/thumb__99_99_0_0_au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67186"/>
            <a:ext cx="1822773" cy="1785950"/>
          </a:xfrm>
          <a:prstGeom prst="rect">
            <a:avLst/>
          </a:prstGeom>
          <a:noFill/>
        </p:spPr>
      </p:pic>
      <p:pic>
        <p:nvPicPr>
          <p:cNvPr id="13318" name="Picture 6" descr="https://vuzopedia.ru/storage/app/uploads/public/b95/5ed/595/thumb__99_99_0_0_au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143380"/>
            <a:ext cx="1428760" cy="1964547"/>
          </a:xfrm>
          <a:prstGeom prst="rect">
            <a:avLst/>
          </a:prstGeom>
          <a:noFill/>
        </p:spPr>
      </p:pic>
      <p:pic>
        <p:nvPicPr>
          <p:cNvPr id="13320" name="Picture 8" descr="https://vuzopedia.ru/storage/app/uploads/public/287/40b/f3e/thumb__99_99_0_0_au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143380"/>
            <a:ext cx="1778011" cy="2000265"/>
          </a:xfrm>
          <a:prstGeom prst="rect">
            <a:avLst/>
          </a:prstGeom>
          <a:noFill/>
        </p:spPr>
      </p:pic>
      <p:pic>
        <p:nvPicPr>
          <p:cNvPr id="13322" name="Picture 10" descr="логотип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008922"/>
            <a:ext cx="1216375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724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Где можно работать?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2232248"/>
          </a:xfrm>
        </p:spPr>
        <p:txBody>
          <a:bodyPr/>
          <a:lstStyle/>
          <a:p>
            <a:pPr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«Зелёные» политические движения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42900"/>
            <a:r>
              <a:rPr lang="ru-RU" dirty="0">
                <a:latin typeface="Times New Roman" pitchFamily="18" charset="0"/>
                <a:cs typeface="Times New Roman" pitchFamily="18" charset="0"/>
              </a:rPr>
              <a:t>Департаменты по защите окружающей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Заповедники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14338" name="Picture 2" descr="https://static.wixstatic.com/media/959bd16de5684c28a7e1ae4bc05dcf55.jpg/v1/fill/w_2500,h_1666,al_c/959bd16de5684c28a7e1ae4bc05dcf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57486"/>
            <a:ext cx="3857620" cy="257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eco.tatarstan.ru/file/news/32_1306792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9066"/>
            <a:ext cx="4389468" cy="246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67600" cy="7969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Ссылки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776864" cy="3960440"/>
          </a:xfrm>
        </p:spPr>
        <p:txBody>
          <a:bodyPr>
            <a:normAutofit fontScale="55000" lnSpcReduction="20000"/>
          </a:bodyPr>
          <a:lstStyle/>
          <a:p>
            <a:r>
              <a:rPr lang="en-US" sz="2600" dirty="0" smtClean="0">
                <a:hlinkClick r:id="rId2"/>
              </a:rPr>
              <a:t>https://atlas100.ru/catalog/sotsialnaya-sfera/ekovozhatyy/</a:t>
            </a:r>
            <a:endParaRPr lang="ru-RU" sz="2600" dirty="0" smtClean="0">
              <a:hlinkClick r:id="rId2"/>
            </a:endParaRPr>
          </a:p>
          <a:p>
            <a:r>
              <a:rPr lang="en-US" sz="2600" dirty="0" smtClean="0">
                <a:hlinkClick r:id="rId2"/>
              </a:rPr>
              <a:t>http://i1.sndcdn.com/artworks-o0xbyZik6zWuJrQL-PcUohA-t3000x3000.jpg</a:t>
            </a:r>
            <a:endParaRPr lang="ru-RU" sz="2600" dirty="0" smtClean="0"/>
          </a:p>
          <a:p>
            <a:r>
              <a:rPr lang="en-US" sz="2600" dirty="0" smtClean="0">
                <a:hlinkClick r:id="rId3"/>
              </a:rPr>
              <a:t>https://711515.selcdn.ru/recycleCDN/main/2/22ae3aaa954e689b2424ecc4e6a3e2f3_photo.jpg</a:t>
            </a:r>
            <a:endParaRPr lang="ru-RU" sz="2600" dirty="0" smtClean="0"/>
          </a:p>
          <a:p>
            <a:r>
              <a:rPr lang="en-US" sz="2600" dirty="0" smtClean="0">
                <a:hlinkClick r:id="rId4"/>
              </a:rPr>
              <a:t>https://s3.amazonaws.com/arc-wordpress-client-uploads/infobae-wp/wp-content/uploads/2019/09/05181609/shutterstock_384674902.jpg</a:t>
            </a:r>
            <a:endParaRPr lang="ru-RU" sz="2600" dirty="0" smtClean="0"/>
          </a:p>
          <a:p>
            <a:r>
              <a:rPr lang="en-US" sz="2600" dirty="0" smtClean="0">
                <a:hlinkClick r:id="rId5"/>
              </a:rPr>
              <a:t>https://trends.rbc.ru/trends/education/635b83ea9a7947659e701c82</a:t>
            </a:r>
            <a:endParaRPr lang="ru-RU" sz="2600" dirty="0" smtClean="0"/>
          </a:p>
          <a:p>
            <a:r>
              <a:rPr lang="en-US" sz="2600" dirty="0" smtClean="0">
                <a:hlinkClick r:id="rId6"/>
              </a:rPr>
              <a:t>https://proverili.ru/professii/ekovozatyi</a:t>
            </a:r>
            <a:r>
              <a:rPr lang="ru-RU" sz="2600" dirty="0" smtClean="0"/>
              <a:t> </a:t>
            </a:r>
          </a:p>
          <a:p>
            <a:r>
              <a:rPr lang="en-US" sz="2600" dirty="0" smtClean="0">
                <a:hlinkClick r:id="rId7"/>
              </a:rPr>
              <a:t>https://eco.tatarstan.ru/file/news/32_1306792_big.png</a:t>
            </a:r>
            <a:r>
              <a:rPr lang="ru-RU" sz="2600" dirty="0" smtClean="0"/>
              <a:t> </a:t>
            </a:r>
          </a:p>
          <a:p>
            <a:r>
              <a:rPr lang="en-US" sz="2600" dirty="0" smtClean="0">
                <a:hlinkClick r:id="rId8"/>
              </a:rPr>
              <a:t>https://static.wixstatic.com/media/959bd16de5684c28a7e1ae4bc05dcf55.jpg/v1/fill/w_2500,h_1666,al_c/959bd16de5684c28a7e1ae4bc05dcf55.jpg</a:t>
            </a:r>
            <a:r>
              <a:rPr lang="ru-RU" sz="2600" dirty="0" smtClean="0"/>
              <a:t> </a:t>
            </a:r>
          </a:p>
          <a:p>
            <a:r>
              <a:rPr lang="en-US" sz="2600" dirty="0" smtClean="0">
                <a:hlinkClick r:id="rId9"/>
              </a:rPr>
              <a:t>https://vuzopedia.ru/professii/1875/ssuzy</a:t>
            </a:r>
            <a:endParaRPr lang="ru-RU" sz="2600" dirty="0" smtClean="0"/>
          </a:p>
          <a:p>
            <a:r>
              <a:rPr lang="en-US" sz="2600" dirty="0" smtClean="0">
                <a:hlinkClick r:id="rId10"/>
              </a:rPr>
              <a:t>https://vuzopedia.ru/storage/app/uploads/public/833/1f3/f73/thumb__74_74_0_0_auto.png</a:t>
            </a:r>
            <a:endParaRPr lang="ru-RU" sz="2600" dirty="0" smtClean="0"/>
          </a:p>
          <a:p>
            <a:r>
              <a:rPr lang="en-US" sz="2600" dirty="0" smtClean="0">
                <a:hlinkClick r:id="rId11"/>
              </a:rPr>
              <a:t>https://vuzopedia.ru/storage/app/uploads/public/6fe/fe8/729/thumb__99_99_0_0_auto.png</a:t>
            </a:r>
            <a:endParaRPr lang="ru-RU" sz="2600" dirty="0" smtClean="0"/>
          </a:p>
          <a:p>
            <a:r>
              <a:rPr lang="en-US" sz="2600" dirty="0" smtClean="0">
                <a:hlinkClick r:id="rId12"/>
              </a:rPr>
              <a:t>https://vuzopedia.ru/storage/app/uploads/public/b95/5ed/595/thumb__99_99_0_0_auto.jpg</a:t>
            </a:r>
            <a:endParaRPr lang="ru-RU" sz="2600" dirty="0" smtClean="0"/>
          </a:p>
          <a:p>
            <a:r>
              <a:rPr lang="en-US" sz="2600" dirty="0" smtClean="0">
                <a:hlinkClick r:id="rId13"/>
              </a:rPr>
              <a:t>https://vuzopedia.ru/storage/app/uploads/public/287/40b/f3e/thumb__99_99_0_0_auto.png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5809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052736"/>
            <a:ext cx="7467600" cy="487375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dirty="0"/>
              <a:t>«Профессия </a:t>
            </a:r>
            <a:r>
              <a:rPr lang="ru-RU" dirty="0" err="1"/>
              <a:t>эковожатый</a:t>
            </a:r>
            <a:r>
              <a:rPr lang="ru-RU" dirty="0"/>
              <a:t> и все, что имеет приставку «эко», с каждым годом будут становиться более востребованными.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Количество </a:t>
            </a:r>
            <a:r>
              <a:rPr lang="ru-RU" dirty="0"/>
              <a:t>экологических проблем только увеличивается, нынешних кадров не хватает для борьбы, например, с </a:t>
            </a:r>
            <a:r>
              <a:rPr lang="ru-RU" dirty="0" smtClean="0"/>
              <a:t>изменением климата...»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rtworks-o0xbyZik6zWuJrQL-PcUohA-t3000x30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92422"/>
            <a:ext cx="2488906" cy="248890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1976"/>
            <a:ext cx="353536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0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67600" cy="580926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Эковожатый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- кто это?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124744"/>
            <a:ext cx="7467600" cy="1656184"/>
          </a:xfrm>
        </p:spPr>
        <p:txBody>
          <a:bodyPr>
            <a:normAutofit/>
          </a:bodyPr>
          <a:lstStyle/>
          <a:p>
            <a:pPr indent="342900" algn="just"/>
            <a:r>
              <a:rPr lang="ru-RU" dirty="0" err="1" smtClean="0"/>
              <a:t>Эковожатый</a:t>
            </a:r>
            <a:r>
              <a:rPr lang="ru-RU" dirty="0" smtClean="0"/>
              <a:t> - организатор </a:t>
            </a:r>
            <a:r>
              <a:rPr lang="ru-RU" dirty="0"/>
              <a:t>волонтерских групп, </a:t>
            </a:r>
            <a:r>
              <a:rPr lang="ru-RU" dirty="0" smtClean="0"/>
              <a:t>координатор </a:t>
            </a:r>
            <a:r>
              <a:rPr lang="ru-RU" dirty="0"/>
              <a:t>их деятельности, направленной на улучшение экологической обстановки. 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12" y="2708920"/>
            <a:ext cx="525813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67600" cy="580926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Эковожатый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- кто это?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124744"/>
            <a:ext cx="7467600" cy="1296144"/>
          </a:xfrm>
        </p:spPr>
        <p:txBody>
          <a:bodyPr>
            <a:normAutofit/>
          </a:bodyPr>
          <a:lstStyle/>
          <a:p>
            <a:pPr indent="342900" algn="just"/>
            <a:r>
              <a:rPr lang="ru-RU" dirty="0" smtClean="0"/>
              <a:t>В </a:t>
            </a:r>
            <a:r>
              <a:rPr lang="ru-RU" b="1" dirty="0"/>
              <a:t>задачи</a:t>
            </a:r>
            <a:r>
              <a:rPr lang="ru-RU" dirty="0"/>
              <a:t> </a:t>
            </a:r>
            <a:r>
              <a:rPr lang="ru-RU" dirty="0" err="1"/>
              <a:t>эковожатого</a:t>
            </a:r>
            <a:r>
              <a:rPr lang="ru-RU" dirty="0"/>
              <a:t> входит налаживание </a:t>
            </a:r>
            <a:r>
              <a:rPr lang="ru-RU" dirty="0" err="1"/>
              <a:t>внутрикомандной</a:t>
            </a:r>
            <a:r>
              <a:rPr lang="ru-RU" dirty="0"/>
              <a:t> коммуникации, обеспечение комфортных условий труда, </a:t>
            </a:r>
            <a:r>
              <a:rPr lang="ru-RU" dirty="0" err="1"/>
              <a:t>экопросвещение</a:t>
            </a:r>
            <a:r>
              <a:rPr lang="ru-RU" dirty="0"/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570125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6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71095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Эковожатый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кто это?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124744"/>
            <a:ext cx="7467600" cy="2232248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Эковожатый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специалист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поддерживает инициативные общественные группы, работающие на улучшение экологии, обеспечивает обмен информацией между ними, помогает им организовать общественный контроль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 и мониторинг поведения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людей на местах (в городах/деревнях).</a:t>
            </a:r>
          </a:p>
        </p:txBody>
      </p:sp>
      <p:pic>
        <p:nvPicPr>
          <p:cNvPr id="1026" name="Picture 2" descr="https://711515.selcdn.ru/recycleCDN/main/2/22ae3aaa954e689b2424ecc4e6a3e2f3_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22139"/>
            <a:ext cx="3500462" cy="2675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s://s3.amazonaws.com/arc-wordpress-client-uploads/infobae-wp/wp-content/uploads/2019/09/05181609/shutterstock_384674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19080"/>
            <a:ext cx="3143272" cy="267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6529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появления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6915" y="1124744"/>
            <a:ext cx="7985525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развитием технологий и производств экологическая обстановка на планете ухудшается с каждым годом все сильнее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908" y="2492896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Профессия появилась за границей в начале 2010-х, а в Россию пришла в 2017–2019 годах, когда государство начало работать с экологическими проблемами страны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283" y="2492896"/>
            <a:ext cx="3257053" cy="140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844" y="4093134"/>
            <a:ext cx="3223492" cy="15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1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3232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Надпрофессиональные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навыки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умения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Системное мышление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проектами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Мультиязычность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мультикультурность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людьми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atlas100.ru/upload/iblock/07b/07bc02287a9737d6c441967a8663ee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3930"/>
            <a:ext cx="1214780" cy="1369862"/>
          </a:xfrm>
          <a:prstGeom prst="rect">
            <a:avLst/>
          </a:prstGeom>
          <a:noFill/>
        </p:spPr>
      </p:pic>
      <p:pic>
        <p:nvPicPr>
          <p:cNvPr id="16388" name="Picture 4" descr="https://atlas100.ru/upload/iblock/b58/b58cc1be1e613fd7e6097ea68ee1f2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64674"/>
            <a:ext cx="1214780" cy="1369862"/>
          </a:xfrm>
          <a:prstGeom prst="rect">
            <a:avLst/>
          </a:prstGeom>
          <a:noFill/>
        </p:spPr>
      </p:pic>
      <p:pic>
        <p:nvPicPr>
          <p:cNvPr id="16390" name="Picture 6" descr="https://atlas100.ru/upload/iblock/0b5/0b5f129a3f0bb68377fff941a5bc92f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74943"/>
            <a:ext cx="1214780" cy="1369859"/>
          </a:xfrm>
          <a:prstGeom prst="rect">
            <a:avLst/>
          </a:prstGeom>
          <a:noFill/>
        </p:spPr>
      </p:pic>
      <p:pic>
        <p:nvPicPr>
          <p:cNvPr id="16392" name="Picture 8" descr="https://atlas100.ru/upload/iblock/5a9/5a94c97fa5a36b1c8eb85332947e08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74942"/>
            <a:ext cx="1214780" cy="1369860"/>
          </a:xfrm>
          <a:prstGeom prst="rect">
            <a:avLst/>
          </a:prstGeom>
          <a:noFill/>
        </p:spPr>
      </p:pic>
      <p:pic>
        <p:nvPicPr>
          <p:cNvPr id="16394" name="Picture 10" descr="https://atlas100.ru/upload/iblock/b72/b72a00aab1b6f645234d2262f7da867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47111"/>
            <a:ext cx="1214780" cy="1369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3232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Надпрофессиональные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навыки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умения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229600" cy="4824536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коммуникабельность,</a:t>
            </a:r>
          </a:p>
          <a:p>
            <a:pPr algn="just"/>
            <a:r>
              <a:rPr lang="ru-RU" dirty="0" smtClean="0"/>
              <a:t>умение </a:t>
            </a:r>
            <a:r>
              <a:rPr lang="ru-RU" dirty="0"/>
              <a:t>работать в команде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организаторские </a:t>
            </a:r>
            <a:r>
              <a:rPr lang="ru-RU" dirty="0"/>
              <a:t>способности</a:t>
            </a:r>
            <a:r>
              <a:rPr lang="ru-RU" dirty="0" smtClean="0"/>
              <a:t>,</a:t>
            </a:r>
          </a:p>
          <a:p>
            <a:pPr algn="just"/>
            <a:r>
              <a:rPr lang="ru-RU" dirty="0" err="1" smtClean="0"/>
              <a:t>эмпатия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развитый </a:t>
            </a:r>
            <a:r>
              <a:rPr lang="ru-RU" dirty="0"/>
              <a:t>эмоциональный интеллект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способность </a:t>
            </a:r>
            <a:r>
              <a:rPr lang="ru-RU" dirty="0"/>
              <a:t>решать комплексные проблемы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зеленое» мышление</a:t>
            </a:r>
            <a:r>
              <a:rPr lang="ru-RU" dirty="0" smtClean="0"/>
              <a:t>,</a:t>
            </a:r>
          </a:p>
          <a:p>
            <a:pPr marL="0" indent="0" algn="just"/>
            <a:r>
              <a:rPr lang="ru-RU" dirty="0" smtClean="0"/>
              <a:t>  способность </a:t>
            </a:r>
            <a:r>
              <a:rPr lang="ru-RU" dirty="0"/>
              <a:t>свободно ориентироваться в экологическом законодательстве, стандартах </a:t>
            </a:r>
            <a:r>
              <a:rPr lang="ru-RU" dirty="0" smtClean="0"/>
              <a:t>и нормативах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2173"/>
            <a:ext cx="3241303" cy="25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6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6529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Плюсы и минусы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7010700"/>
              </p:ext>
            </p:extLst>
          </p:nvPr>
        </p:nvGraphicFramePr>
        <p:xfrm>
          <a:off x="251520" y="1268760"/>
          <a:ext cx="8496944" cy="3949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/>
                <a:gridCol w="4248472"/>
              </a:tblGrid>
              <a:tr h="14806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Плюсы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Минусы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5928">
                <a:tc>
                  <a:txBody>
                    <a:bodyPr/>
                    <a:lstStyle/>
                    <a:p>
                      <a:pPr rtl="0"/>
                      <a:r>
                        <a:rPr lang="ru-RU" sz="20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Экотревожность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порождает рост востребованности в таких специалистах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Высокая физическая и эмоциональная нагрузка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Постоянное расширение кругозора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реализацию проектов необходима финансовая поддержка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Владение темой предполагает освоение новых направлений и возможностей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реализацию проектов необходима финансовая поддержка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для путешествий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</TotalTime>
  <Words>413</Words>
  <Application>Microsoft Office PowerPoint</Application>
  <PresentationFormat>Экран (4:3)</PresentationFormat>
  <Paragraphs>73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Эковожатый</vt:lpstr>
      <vt:lpstr>Актуальность</vt:lpstr>
      <vt:lpstr>Эковожатый - кто это?</vt:lpstr>
      <vt:lpstr>Эковожатый - кто это?</vt:lpstr>
      <vt:lpstr>Эковожатый - кто это?</vt:lpstr>
      <vt:lpstr>История появления</vt:lpstr>
      <vt:lpstr>Надпрофессиональные навыки и умения</vt:lpstr>
      <vt:lpstr>Надпрофессиональные навыки и умения</vt:lpstr>
      <vt:lpstr>Плюсы и минусы</vt:lpstr>
      <vt:lpstr>Где учиться?</vt:lpstr>
      <vt:lpstr>Где можно работать?</vt:lpstr>
      <vt:lpstr>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«Эковожатый»</dc:title>
  <dc:creator>Пользователь Windows</dc:creator>
  <cp:lastModifiedBy>Elena</cp:lastModifiedBy>
  <cp:revision>13</cp:revision>
  <dcterms:created xsi:type="dcterms:W3CDTF">2023-04-08T20:48:47Z</dcterms:created>
  <dcterms:modified xsi:type="dcterms:W3CDTF">2023-04-09T19:05:54Z</dcterms:modified>
</cp:coreProperties>
</file>