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8" r:id="rId4"/>
    <p:sldId id="267" r:id="rId5"/>
    <p:sldId id="270" r:id="rId6"/>
    <p:sldId id="269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FC0B-A68A-45DC-97D5-7CF67CA54265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5573-AD88-4945-976A-9634B3CB35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FC0B-A68A-45DC-97D5-7CF67CA54265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5573-AD88-4945-976A-9634B3CB35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FC0B-A68A-45DC-97D5-7CF67CA54265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5573-AD88-4945-976A-9634B3CB35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FC0B-A68A-45DC-97D5-7CF67CA54265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5573-AD88-4945-976A-9634B3CB35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FC0B-A68A-45DC-97D5-7CF67CA54265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5573-AD88-4945-976A-9634B3CB35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FC0B-A68A-45DC-97D5-7CF67CA54265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5573-AD88-4945-976A-9634B3CB35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FC0B-A68A-45DC-97D5-7CF67CA54265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5573-AD88-4945-976A-9634B3CB35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FC0B-A68A-45DC-97D5-7CF67CA54265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5573-AD88-4945-976A-9634B3CB35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FC0B-A68A-45DC-97D5-7CF67CA54265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5573-AD88-4945-976A-9634B3CB35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FC0B-A68A-45DC-97D5-7CF67CA54265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5573-AD88-4945-976A-9634B3CB35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FC0B-A68A-45DC-97D5-7CF67CA54265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5573-AD88-4945-976A-9634B3CB35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FC0B-A68A-45DC-97D5-7CF67CA54265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5573-AD88-4945-976A-9634B3CB35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«Народ, не знающий или забывший своё прошлое, не имеет будущего»!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4881312"/>
            <a:ext cx="2257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Платон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2963" y="1707997"/>
            <a:ext cx="585791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71600" y="1015499"/>
            <a:ext cx="7715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«Тверской лицей»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51522"/>
            <a:ext cx="6534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 хлебом солью вас встречаем,</a:t>
            </a: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И в музей свой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приглашаем!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Пользователь\Desktop\20230620_121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988841"/>
            <a:ext cx="3888432" cy="233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Пользователь\Desktop\20230620_121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222" y="3133433"/>
            <a:ext cx="4120447" cy="2618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855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164960"/>
              </p:ext>
            </p:extLst>
          </p:nvPr>
        </p:nvGraphicFramePr>
        <p:xfrm>
          <a:off x="1187624" y="836712"/>
          <a:ext cx="7272808" cy="33910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2288"/>
                <a:gridCol w="4680520"/>
              </a:tblGrid>
              <a:tr h="1531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Профиль музея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Экспериментальный, этнографический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/>
                </a:tc>
              </a:tr>
              <a:tr h="1531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июля 2023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/>
                </a:tc>
              </a:tr>
              <a:tr h="1837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помещения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Музей расположен в классной комнате 31,9 м</a:t>
                      </a:r>
                      <a:r>
                        <a:rPr lang="ru-RU" sz="2000" u="none" strike="noStrike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комнате 2 зашторенных окна. Хранилища не имеет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/>
                </a:tc>
              </a:tr>
              <a:tr h="1531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Направления работы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Поисково-исследовательская деятельность, учёт и хранение фондов, экспозиционная деятельность, просветительская деятельность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/>
                </a:tc>
              </a:tr>
              <a:tr h="1531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Разделы экспозиции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Народные национальные костюмы 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XVI</a:t>
                      </a:r>
                      <a:r>
                        <a:rPr lang="en-US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I-XIX 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вв. Предметы домашнего обихода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58" marR="7658" marT="7658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93096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77105"/>
            <a:ext cx="1635646" cy="218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196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79241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Формы организации работы музея :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экскурсия, консультация ,встреча с интересными  людьми, краеведческие викторины, проекты, посиделки.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музее проходят два раза в месяц.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36468"/>
            <a:ext cx="2343584" cy="3124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9" y="2497045"/>
            <a:ext cx="2471955" cy="3295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75" y="2464460"/>
            <a:ext cx="2451597" cy="326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375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08720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Часть музея занимают предметы русского крестьянского  быта. Но большинство экспонатов – это куклы народов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I-XIX вв.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веков, работы учащихся нашего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лицея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Эти работы ребята выполняли  своими руками под руководством педагогов в  Проектные дни. Вещи, выполненные своими руками, несут магию тепла, доброты, любви.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78236"/>
            <a:ext cx="2759049" cy="367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601" y="2612738"/>
            <a:ext cx="2650799" cy="353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00" y="2612738"/>
            <a:ext cx="2583925" cy="344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859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 rot="10800000" flipV="1">
            <a:off x="686659" y="3872347"/>
            <a:ext cx="79296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Новизна нашего проекта «Открытие школьного музея» состоит в том, что, мы перенесли акцент на сам процесс подготовки музейных предметов для открытия музейной экспозиции.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 выполняет функцию трансляции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культуры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отвечает  за сохранение ценностей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духовных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этических,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эстетических) и передачу их следующим  поколениям. Музей является хранителем этих ценностей.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2" b="100000" l="9896" r="98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8" y="11299"/>
            <a:ext cx="289578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1" b="100000" l="13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66" y="404664"/>
            <a:ext cx="2484275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4664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7" descr="P62602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6858000"/>
            <a:ext cx="1589087" cy="460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149" name="Picture 8" descr="SDC123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98400" y="0"/>
            <a:ext cx="46038" cy="3698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44675" y="2967335"/>
            <a:ext cx="765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190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«Народ, не знающий или забывший своё прошлое, не имеет будущего»!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«Все в музей!»</dc:title>
  <dc:creator>Пользователь</dc:creator>
  <cp:lastModifiedBy>Аня</cp:lastModifiedBy>
  <cp:revision>60</cp:revision>
  <dcterms:created xsi:type="dcterms:W3CDTF">2024-03-03T09:05:49Z</dcterms:created>
  <dcterms:modified xsi:type="dcterms:W3CDTF">2024-03-14T13:03:50Z</dcterms:modified>
</cp:coreProperties>
</file>