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4"/>
  </p:notesMasterIdLst>
  <p:sldIdLst>
    <p:sldId id="328" r:id="rId2"/>
    <p:sldId id="329" r:id="rId3"/>
    <p:sldId id="327" r:id="rId4"/>
    <p:sldId id="325" r:id="rId5"/>
    <p:sldId id="332" r:id="rId6"/>
    <p:sldId id="326" r:id="rId7"/>
    <p:sldId id="335" r:id="rId8"/>
    <p:sldId id="330" r:id="rId9"/>
    <p:sldId id="321" r:id="rId10"/>
    <p:sldId id="337" r:id="rId11"/>
    <p:sldId id="310" r:id="rId12"/>
    <p:sldId id="296" r:id="rId13"/>
    <p:sldId id="303" r:id="rId14"/>
    <p:sldId id="322" r:id="rId15"/>
    <p:sldId id="302" r:id="rId16"/>
    <p:sldId id="286" r:id="rId17"/>
    <p:sldId id="287" r:id="rId18"/>
    <p:sldId id="289" r:id="rId19"/>
    <p:sldId id="291" r:id="rId20"/>
    <p:sldId id="293" r:id="rId21"/>
    <p:sldId id="339" r:id="rId22"/>
    <p:sldId id="34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343"/>
    <a:srgbClr val="003300"/>
    <a:srgbClr val="CCECFF"/>
    <a:srgbClr val="3D1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86388" autoAdjust="0"/>
  </p:normalViewPr>
  <p:slideViewPr>
    <p:cSldViewPr>
      <p:cViewPr>
        <p:scale>
          <a:sx n="58" d="100"/>
          <a:sy n="58" d="100"/>
        </p:scale>
        <p:origin x="-128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8;&#1072;&#1103;\&#1074;&#1089;&#1077;%20&#1087;&#1086;%20&#1047;&#1054;&#1046;%20&#1087;&#1072;&#1087;&#1082;&#1072;\&#1060;&#1080;&#1079;%2005%2006%20,%202011-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60629921260027E-2"/>
          <c:y val="7.4548702245552684E-2"/>
          <c:w val="0.69340179352581144"/>
          <c:h val="0.79822506561679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Лист2!$K$39</c:f>
              <c:strCache>
                <c:ptCount val="1"/>
                <c:pt idx="0">
                  <c:v>2п/годие</c:v>
                </c:pt>
              </c:strCache>
            </c:strRef>
          </c:tx>
          <c:invertIfNegative val="0"/>
          <c:cat>
            <c:strRef>
              <c:f>Лист2!$L$38:$P$38</c:f>
              <c:strCache>
                <c:ptCount val="5"/>
                <c:pt idx="0">
                  <c:v>в</c:v>
                </c:pt>
                <c:pt idx="1">
                  <c:v>в/с</c:v>
                </c:pt>
                <c:pt idx="2">
                  <c:v>с</c:v>
                </c:pt>
                <c:pt idx="3">
                  <c:v>н/с</c:v>
                </c:pt>
                <c:pt idx="4">
                  <c:v>н</c:v>
                </c:pt>
              </c:strCache>
            </c:strRef>
          </c:cat>
          <c:val>
            <c:numRef>
              <c:f>Лист2!$L$39:$P$39</c:f>
              <c:numCache>
                <c:formatCode>0%</c:formatCode>
                <c:ptCount val="5"/>
                <c:pt idx="0">
                  <c:v>0.19000000000000003</c:v>
                </c:pt>
                <c:pt idx="1">
                  <c:v>0.29000000000000031</c:v>
                </c:pt>
                <c:pt idx="2">
                  <c:v>0.30000000000000032</c:v>
                </c:pt>
                <c:pt idx="3">
                  <c:v>0.16000000000000003</c:v>
                </c:pt>
                <c:pt idx="4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Лист2!$K$40</c:f>
              <c:strCache>
                <c:ptCount val="1"/>
                <c:pt idx="0">
                  <c:v>1п/годие</c:v>
                </c:pt>
              </c:strCache>
            </c:strRef>
          </c:tx>
          <c:invertIfNegative val="0"/>
          <c:cat>
            <c:strRef>
              <c:f>Лист2!$L$38:$P$38</c:f>
              <c:strCache>
                <c:ptCount val="5"/>
                <c:pt idx="0">
                  <c:v>в</c:v>
                </c:pt>
                <c:pt idx="1">
                  <c:v>в/с</c:v>
                </c:pt>
                <c:pt idx="2">
                  <c:v>с</c:v>
                </c:pt>
                <c:pt idx="3">
                  <c:v>н/с</c:v>
                </c:pt>
                <c:pt idx="4">
                  <c:v>н</c:v>
                </c:pt>
              </c:strCache>
            </c:strRef>
          </c:cat>
          <c:val>
            <c:numRef>
              <c:f>Лист2!$L$40:$P$40</c:f>
              <c:numCache>
                <c:formatCode>0%</c:formatCode>
                <c:ptCount val="5"/>
                <c:pt idx="0">
                  <c:v>0.17</c:v>
                </c:pt>
                <c:pt idx="1">
                  <c:v>0.23</c:v>
                </c:pt>
                <c:pt idx="2">
                  <c:v>0.33000000000000101</c:v>
                </c:pt>
                <c:pt idx="3">
                  <c:v>0.21000000000000021</c:v>
                </c:pt>
                <c:pt idx="4">
                  <c:v>6.0000000000000032E-2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967872"/>
        <c:axId val="91969408"/>
      </c:barChart>
      <c:catAx>
        <c:axId val="91967872"/>
        <c:scaling>
          <c:orientation val="minMax"/>
        </c:scaling>
        <c:delete val="0"/>
        <c:axPos val="b"/>
        <c:majorTickMark val="out"/>
        <c:minorTickMark val="none"/>
        <c:tickLblPos val="nextTo"/>
        <c:crossAx val="91969408"/>
        <c:crosses val="autoZero"/>
        <c:auto val="1"/>
        <c:lblAlgn val="ctr"/>
        <c:lblOffset val="100"/>
        <c:noMultiLvlLbl val="0"/>
      </c:catAx>
      <c:valAx>
        <c:axId val="91969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967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108700885086844E-2"/>
          <c:y val="3.9689262921403796E-2"/>
          <c:w val="0.73552498796430021"/>
          <c:h val="0.86136011893740205"/>
        </c:manualLayout>
      </c:layout>
      <c:lineChart>
        <c:grouping val="standard"/>
        <c:varyColors val="0"/>
        <c:ser>
          <c:idx val="0"/>
          <c:order val="0"/>
          <c:tx>
            <c:strRef>
              <c:f>Лист2!$J$70</c:f>
              <c:strCache>
                <c:ptCount val="1"/>
                <c:pt idx="0">
                  <c:v>2009-2010</c:v>
                </c:pt>
              </c:strCache>
            </c:strRef>
          </c:tx>
          <c:cat>
            <c:strRef>
              <c:f>Лист2!$K$69:$O$69</c:f>
              <c:strCache>
                <c:ptCount val="5"/>
                <c:pt idx="0">
                  <c:v>в</c:v>
                </c:pt>
                <c:pt idx="1">
                  <c:v>в/с</c:v>
                </c:pt>
                <c:pt idx="2">
                  <c:v>с</c:v>
                </c:pt>
                <c:pt idx="3">
                  <c:v>н/с</c:v>
                </c:pt>
                <c:pt idx="4">
                  <c:v>н</c:v>
                </c:pt>
              </c:strCache>
            </c:strRef>
          </c:cat>
          <c:val>
            <c:numRef>
              <c:f>Лист2!$K$70:$O$70</c:f>
              <c:numCache>
                <c:formatCode>General</c:formatCode>
                <c:ptCount val="5"/>
                <c:pt idx="0">
                  <c:v>108</c:v>
                </c:pt>
                <c:pt idx="1">
                  <c:v>152</c:v>
                </c:pt>
                <c:pt idx="2">
                  <c:v>154</c:v>
                </c:pt>
                <c:pt idx="3">
                  <c:v>94</c:v>
                </c:pt>
                <c:pt idx="4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Лист2!$J$71</c:f>
              <c:strCache>
                <c:ptCount val="1"/>
                <c:pt idx="0">
                  <c:v>2010-2011</c:v>
                </c:pt>
              </c:strCache>
            </c:strRef>
          </c:tx>
          <c:cat>
            <c:strRef>
              <c:f>Лист2!$K$69:$O$69</c:f>
              <c:strCache>
                <c:ptCount val="5"/>
                <c:pt idx="0">
                  <c:v>в</c:v>
                </c:pt>
                <c:pt idx="1">
                  <c:v>в/с</c:v>
                </c:pt>
                <c:pt idx="2">
                  <c:v>с</c:v>
                </c:pt>
                <c:pt idx="3">
                  <c:v>н/с</c:v>
                </c:pt>
                <c:pt idx="4">
                  <c:v>н</c:v>
                </c:pt>
              </c:strCache>
            </c:strRef>
          </c:cat>
          <c:val>
            <c:numRef>
              <c:f>Лист2!$K$71:$O$71</c:f>
              <c:numCache>
                <c:formatCode>General</c:formatCode>
                <c:ptCount val="5"/>
                <c:pt idx="0">
                  <c:v>126</c:v>
                </c:pt>
                <c:pt idx="1">
                  <c:v>156</c:v>
                </c:pt>
                <c:pt idx="2">
                  <c:v>145</c:v>
                </c:pt>
                <c:pt idx="3">
                  <c:v>103</c:v>
                </c:pt>
                <c:pt idx="4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Лист2!$J$72</c:f>
              <c:strCache>
                <c:ptCount val="1"/>
                <c:pt idx="0">
                  <c:v>2011-2012</c:v>
                </c:pt>
              </c:strCache>
            </c:strRef>
          </c:tx>
          <c:cat>
            <c:strRef>
              <c:f>Лист2!$K$69:$O$69</c:f>
              <c:strCache>
                <c:ptCount val="5"/>
                <c:pt idx="0">
                  <c:v>в</c:v>
                </c:pt>
                <c:pt idx="1">
                  <c:v>в/с</c:v>
                </c:pt>
                <c:pt idx="2">
                  <c:v>с</c:v>
                </c:pt>
                <c:pt idx="3">
                  <c:v>н/с</c:v>
                </c:pt>
                <c:pt idx="4">
                  <c:v>н</c:v>
                </c:pt>
              </c:strCache>
            </c:strRef>
          </c:cat>
          <c:val>
            <c:numRef>
              <c:f>Лист2!$K$72:$O$72</c:f>
              <c:numCache>
                <c:formatCode>General</c:formatCode>
                <c:ptCount val="5"/>
                <c:pt idx="0">
                  <c:v>110</c:v>
                </c:pt>
                <c:pt idx="1">
                  <c:v>174</c:v>
                </c:pt>
                <c:pt idx="2">
                  <c:v>179</c:v>
                </c:pt>
                <c:pt idx="3">
                  <c:v>38</c:v>
                </c:pt>
                <c:pt idx="4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88800"/>
        <c:axId val="94711808"/>
      </c:lineChart>
      <c:catAx>
        <c:axId val="135788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94711808"/>
        <c:crosses val="autoZero"/>
        <c:auto val="1"/>
        <c:lblAlgn val="ctr"/>
        <c:lblOffset val="100"/>
        <c:noMultiLvlLbl val="0"/>
      </c:catAx>
      <c:valAx>
        <c:axId val="947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3578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48269636707028"/>
          <c:y val="0.19345612833141995"/>
          <c:w val="0.1666988390178869"/>
          <c:h val="0.6128651600439457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1D7EF-7FE6-49A1-83D8-4CE8F14CCC9B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BF43C6C-2560-4C31-89F7-3CBB4C2D303C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Приемы работы на уроке</a:t>
          </a:r>
          <a:endParaRPr lang="ru-RU" sz="2000" dirty="0">
            <a:solidFill>
              <a:srgbClr val="002060"/>
            </a:solidFill>
          </a:endParaRPr>
        </a:p>
      </dgm:t>
    </dgm:pt>
    <dgm:pt modelId="{E8951ADC-22B7-42AB-9AF9-D03E212FA045}" type="parTrans" cxnId="{9190FE79-DF27-4129-9268-655A8FF388F9}">
      <dgm:prSet/>
      <dgm:spPr/>
      <dgm:t>
        <a:bodyPr/>
        <a:lstStyle/>
        <a:p>
          <a:endParaRPr lang="ru-RU"/>
        </a:p>
      </dgm:t>
    </dgm:pt>
    <dgm:pt modelId="{EFFD70C2-F022-4AA1-92BC-E4E063EF5DAE}" type="sibTrans" cxnId="{9190FE79-DF27-4129-9268-655A8FF388F9}">
      <dgm:prSet/>
      <dgm:spPr/>
      <dgm:t>
        <a:bodyPr/>
        <a:lstStyle/>
        <a:p>
          <a:endParaRPr lang="ru-RU"/>
        </a:p>
      </dgm:t>
    </dgm:pt>
    <dgm:pt modelId="{F0FE6D27-61E5-4E3C-9E92-F3E2DADC576E}">
      <dgm:prSet phldrT="[Текст]" custT="1"/>
      <dgm:spPr/>
      <dgm:t>
        <a:bodyPr/>
        <a:lstStyle/>
        <a:p>
          <a:r>
            <a:rPr lang="ru-RU" sz="3200" dirty="0" smtClean="0"/>
            <a:t>Индивидуальная работа с учащимися</a:t>
          </a:r>
          <a:endParaRPr lang="ru-RU" sz="3200" dirty="0"/>
        </a:p>
      </dgm:t>
    </dgm:pt>
    <dgm:pt modelId="{956A55A5-DAA9-4973-806E-EFB819F55BC2}" type="parTrans" cxnId="{22F2FD63-2B99-4F9D-B6AC-C1F281F52CE6}">
      <dgm:prSet/>
      <dgm:spPr/>
      <dgm:t>
        <a:bodyPr/>
        <a:lstStyle/>
        <a:p>
          <a:endParaRPr lang="ru-RU"/>
        </a:p>
      </dgm:t>
    </dgm:pt>
    <dgm:pt modelId="{72F92600-E919-475E-AE28-B52DD546D6A5}" type="sibTrans" cxnId="{22F2FD63-2B99-4F9D-B6AC-C1F281F52CE6}">
      <dgm:prSet/>
      <dgm:spPr/>
      <dgm:t>
        <a:bodyPr/>
        <a:lstStyle/>
        <a:p>
          <a:endParaRPr lang="ru-RU"/>
        </a:p>
      </dgm:t>
    </dgm:pt>
    <dgm:pt modelId="{6C17EB3A-0E53-4E64-87AD-F36AE3AAB78E}">
      <dgm:prSet phldrT="[Текст]"/>
      <dgm:spPr/>
      <dgm:t>
        <a:bodyPr/>
        <a:lstStyle/>
        <a:p>
          <a:r>
            <a:rPr lang="ru-RU" dirty="0" smtClean="0"/>
            <a:t>Презентации учащихся</a:t>
          </a:r>
          <a:endParaRPr lang="ru-RU" dirty="0"/>
        </a:p>
      </dgm:t>
    </dgm:pt>
    <dgm:pt modelId="{B66D6814-8F54-4362-9AC8-A8DC0FC882EE}" type="parTrans" cxnId="{E2FA3E11-0D46-4A1C-A840-B11A65DA1A1A}">
      <dgm:prSet/>
      <dgm:spPr/>
      <dgm:t>
        <a:bodyPr/>
        <a:lstStyle/>
        <a:p>
          <a:endParaRPr lang="ru-RU"/>
        </a:p>
      </dgm:t>
    </dgm:pt>
    <dgm:pt modelId="{F78293EB-E746-4A22-8B33-F0AB4FE6E9AA}" type="sibTrans" cxnId="{E2FA3E11-0D46-4A1C-A840-B11A65DA1A1A}">
      <dgm:prSet/>
      <dgm:spPr/>
      <dgm:t>
        <a:bodyPr/>
        <a:lstStyle/>
        <a:p>
          <a:endParaRPr lang="ru-RU"/>
        </a:p>
      </dgm:t>
    </dgm:pt>
    <dgm:pt modelId="{276C242B-78C7-4002-857E-C003649C1643}">
      <dgm:prSet phldrT="[Текст]"/>
      <dgm:spPr/>
      <dgm:t>
        <a:bodyPr/>
        <a:lstStyle/>
        <a:p>
          <a:r>
            <a:rPr lang="ru-RU" dirty="0" smtClean="0"/>
            <a:t>Дыхательная гимнастика</a:t>
          </a:r>
          <a:endParaRPr lang="ru-RU" dirty="0"/>
        </a:p>
      </dgm:t>
    </dgm:pt>
    <dgm:pt modelId="{C9B8D8CC-8B4C-417B-866F-7EBAC5DBC2F7}" type="parTrans" cxnId="{C381850C-6EB8-4AF0-A3A8-F67077829ABE}">
      <dgm:prSet/>
      <dgm:spPr/>
      <dgm:t>
        <a:bodyPr/>
        <a:lstStyle/>
        <a:p>
          <a:endParaRPr lang="ru-RU"/>
        </a:p>
      </dgm:t>
    </dgm:pt>
    <dgm:pt modelId="{7FC3D277-52DA-4D5D-9960-34AF46240E25}" type="sibTrans" cxnId="{C381850C-6EB8-4AF0-A3A8-F67077829ABE}">
      <dgm:prSet/>
      <dgm:spPr/>
      <dgm:t>
        <a:bodyPr/>
        <a:lstStyle/>
        <a:p>
          <a:endParaRPr lang="ru-RU"/>
        </a:p>
      </dgm:t>
    </dgm:pt>
    <dgm:pt modelId="{555D3DAC-264A-42A8-96A0-0EEC13312422}">
      <dgm:prSet phldrT="[Текст]"/>
      <dgm:spPr/>
      <dgm:t>
        <a:bodyPr/>
        <a:lstStyle/>
        <a:p>
          <a:r>
            <a:rPr lang="ru-RU" dirty="0" smtClean="0"/>
            <a:t>ИКТ-технологии</a:t>
          </a:r>
          <a:endParaRPr lang="ru-RU" dirty="0"/>
        </a:p>
      </dgm:t>
    </dgm:pt>
    <dgm:pt modelId="{17975F48-ED13-4713-A2BC-6E7D6FF842F1}" type="parTrans" cxnId="{7B7E5017-85E4-4804-B43E-3BE92AC9754E}">
      <dgm:prSet/>
      <dgm:spPr/>
      <dgm:t>
        <a:bodyPr/>
        <a:lstStyle/>
        <a:p>
          <a:endParaRPr lang="ru-RU"/>
        </a:p>
      </dgm:t>
    </dgm:pt>
    <dgm:pt modelId="{9364A2CC-09C9-4B0B-ACAA-6C6197A04486}" type="sibTrans" cxnId="{7B7E5017-85E4-4804-B43E-3BE92AC9754E}">
      <dgm:prSet/>
      <dgm:spPr/>
      <dgm:t>
        <a:bodyPr/>
        <a:lstStyle/>
        <a:p>
          <a:endParaRPr lang="ru-RU"/>
        </a:p>
      </dgm:t>
    </dgm:pt>
    <dgm:pt modelId="{BB46A399-325B-4514-B7A3-93AD50E1AA52}" type="pres">
      <dgm:prSet presAssocID="{9EF1D7EF-7FE6-49A1-83D8-4CE8F14CCC9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710F248-0D2C-42B2-961D-587BBB2910EB}" type="pres">
      <dgm:prSet presAssocID="{BBF43C6C-2560-4C31-89F7-3CBB4C2D303C}" presName="singleCycle" presStyleCnt="0"/>
      <dgm:spPr/>
    </dgm:pt>
    <dgm:pt modelId="{A10B73F6-549B-4EA5-8BA5-202DE9EF2009}" type="pres">
      <dgm:prSet presAssocID="{BBF43C6C-2560-4C31-89F7-3CBB4C2D303C}" presName="singleCenter" presStyleLbl="node1" presStyleIdx="0" presStyleCnt="5" custScaleX="136052" custScaleY="11537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EE9857A-DD2A-4E7E-9F54-06DE8F8210F0}" type="pres">
      <dgm:prSet presAssocID="{956A55A5-DAA9-4973-806E-EFB819F55BC2}" presName="Name56" presStyleLbl="parChTrans1D2" presStyleIdx="0" presStyleCnt="4"/>
      <dgm:spPr/>
    </dgm:pt>
    <dgm:pt modelId="{41A7DBAB-B2A6-4834-99FD-ED526EA2942A}" type="pres">
      <dgm:prSet presAssocID="{F0FE6D27-61E5-4E3C-9E92-F3E2DADC576E}" presName="text0" presStyleLbl="node1" presStyleIdx="1" presStyleCnt="5" custScaleX="325297" custScaleY="184531">
        <dgm:presLayoutVars>
          <dgm:bulletEnabled val="1"/>
        </dgm:presLayoutVars>
      </dgm:prSet>
      <dgm:spPr/>
    </dgm:pt>
    <dgm:pt modelId="{2349F2A6-4F2A-4724-9DF9-3FBF2B780205}" type="pres">
      <dgm:prSet presAssocID="{B66D6814-8F54-4362-9AC8-A8DC0FC882EE}" presName="Name56" presStyleLbl="parChTrans1D2" presStyleIdx="1" presStyleCnt="4"/>
      <dgm:spPr/>
    </dgm:pt>
    <dgm:pt modelId="{EC7D8DB4-43E5-4AE0-B42D-B45F66DD31C8}" type="pres">
      <dgm:prSet presAssocID="{6C17EB3A-0E53-4E64-87AD-F36AE3AAB78E}" presName="text0" presStyleLbl="node1" presStyleIdx="2" presStyleCnt="5" custScaleX="200743" custScaleY="175786" custRadScaleRad="137443" custRadScaleInc="-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F4A3A-89A1-483C-83C5-5D04D83116E9}" type="pres">
      <dgm:prSet presAssocID="{C9B8D8CC-8B4C-417B-866F-7EBAC5DBC2F7}" presName="Name56" presStyleLbl="parChTrans1D2" presStyleIdx="2" presStyleCnt="4"/>
      <dgm:spPr/>
    </dgm:pt>
    <dgm:pt modelId="{D3127900-8534-47DB-9A63-996B616CD721}" type="pres">
      <dgm:prSet presAssocID="{276C242B-78C7-4002-857E-C003649C1643}" presName="text0" presStyleLbl="node1" presStyleIdx="3" presStyleCnt="5" custScaleX="432684" custScaleY="148657">
        <dgm:presLayoutVars>
          <dgm:bulletEnabled val="1"/>
        </dgm:presLayoutVars>
      </dgm:prSet>
      <dgm:spPr/>
    </dgm:pt>
    <dgm:pt modelId="{CA42424B-DD7E-48E9-A23D-1235E865D3AE}" type="pres">
      <dgm:prSet presAssocID="{17975F48-ED13-4713-A2BC-6E7D6FF842F1}" presName="Name56" presStyleLbl="parChTrans1D2" presStyleIdx="3" presStyleCnt="4"/>
      <dgm:spPr/>
    </dgm:pt>
    <dgm:pt modelId="{12D3739E-0C89-4F57-8D2F-65DE4CF1BF3A}" type="pres">
      <dgm:prSet presAssocID="{555D3DAC-264A-42A8-96A0-0EEC13312422}" presName="text0" presStyleLbl="node1" presStyleIdx="4" presStyleCnt="5" custScaleX="211312" custScaleY="198898" custRadScaleRad="117214" custRadScaleInc="-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E89E0-D394-4CC0-A582-D2E408F9DD7B}" type="presOf" srcId="{F0FE6D27-61E5-4E3C-9E92-F3E2DADC576E}" destId="{41A7DBAB-B2A6-4834-99FD-ED526EA2942A}" srcOrd="0" destOrd="0" presId="urn:microsoft.com/office/officeart/2008/layout/RadialCluster"/>
    <dgm:cxn modelId="{2485D108-0026-4757-B7EB-EE7E24FC2524}" type="presOf" srcId="{BBF43C6C-2560-4C31-89F7-3CBB4C2D303C}" destId="{A10B73F6-549B-4EA5-8BA5-202DE9EF2009}" srcOrd="0" destOrd="0" presId="urn:microsoft.com/office/officeart/2008/layout/RadialCluster"/>
    <dgm:cxn modelId="{6D0F1A61-75DD-4860-906F-026BA730AB82}" type="presOf" srcId="{B66D6814-8F54-4362-9AC8-A8DC0FC882EE}" destId="{2349F2A6-4F2A-4724-9DF9-3FBF2B780205}" srcOrd="0" destOrd="0" presId="urn:microsoft.com/office/officeart/2008/layout/RadialCluster"/>
    <dgm:cxn modelId="{D38DDA6E-181D-4EE5-85A3-3BBFA4CCC309}" type="presOf" srcId="{C9B8D8CC-8B4C-417B-866F-7EBAC5DBC2F7}" destId="{23FF4A3A-89A1-483C-83C5-5D04D83116E9}" srcOrd="0" destOrd="0" presId="urn:microsoft.com/office/officeart/2008/layout/RadialCluster"/>
    <dgm:cxn modelId="{5816F2D3-D83A-4E6C-98D4-47FA2B683266}" type="presOf" srcId="{276C242B-78C7-4002-857E-C003649C1643}" destId="{D3127900-8534-47DB-9A63-996B616CD721}" srcOrd="0" destOrd="0" presId="urn:microsoft.com/office/officeart/2008/layout/RadialCluster"/>
    <dgm:cxn modelId="{9190FE79-DF27-4129-9268-655A8FF388F9}" srcId="{9EF1D7EF-7FE6-49A1-83D8-4CE8F14CCC9B}" destId="{BBF43C6C-2560-4C31-89F7-3CBB4C2D303C}" srcOrd="0" destOrd="0" parTransId="{E8951ADC-22B7-42AB-9AF9-D03E212FA045}" sibTransId="{EFFD70C2-F022-4AA1-92BC-E4E063EF5DAE}"/>
    <dgm:cxn modelId="{01C0A1BA-A24D-4276-8B23-A367DF173FD0}" type="presOf" srcId="{9EF1D7EF-7FE6-49A1-83D8-4CE8F14CCC9B}" destId="{BB46A399-325B-4514-B7A3-93AD50E1AA52}" srcOrd="0" destOrd="0" presId="urn:microsoft.com/office/officeart/2008/layout/RadialCluster"/>
    <dgm:cxn modelId="{27EDABCE-1573-4977-B68A-742FA4D3C8F3}" type="presOf" srcId="{555D3DAC-264A-42A8-96A0-0EEC13312422}" destId="{12D3739E-0C89-4F57-8D2F-65DE4CF1BF3A}" srcOrd="0" destOrd="0" presId="urn:microsoft.com/office/officeart/2008/layout/RadialCluster"/>
    <dgm:cxn modelId="{7B7E5017-85E4-4804-B43E-3BE92AC9754E}" srcId="{BBF43C6C-2560-4C31-89F7-3CBB4C2D303C}" destId="{555D3DAC-264A-42A8-96A0-0EEC13312422}" srcOrd="3" destOrd="0" parTransId="{17975F48-ED13-4713-A2BC-6E7D6FF842F1}" sibTransId="{9364A2CC-09C9-4B0B-ACAA-6C6197A04486}"/>
    <dgm:cxn modelId="{E2FA3E11-0D46-4A1C-A840-B11A65DA1A1A}" srcId="{BBF43C6C-2560-4C31-89F7-3CBB4C2D303C}" destId="{6C17EB3A-0E53-4E64-87AD-F36AE3AAB78E}" srcOrd="1" destOrd="0" parTransId="{B66D6814-8F54-4362-9AC8-A8DC0FC882EE}" sibTransId="{F78293EB-E746-4A22-8B33-F0AB4FE6E9AA}"/>
    <dgm:cxn modelId="{22F2FD63-2B99-4F9D-B6AC-C1F281F52CE6}" srcId="{BBF43C6C-2560-4C31-89F7-3CBB4C2D303C}" destId="{F0FE6D27-61E5-4E3C-9E92-F3E2DADC576E}" srcOrd="0" destOrd="0" parTransId="{956A55A5-DAA9-4973-806E-EFB819F55BC2}" sibTransId="{72F92600-E919-475E-AE28-B52DD546D6A5}"/>
    <dgm:cxn modelId="{DDE3D8CF-E04D-4133-BF38-00AE1D34E122}" type="presOf" srcId="{6C17EB3A-0E53-4E64-87AD-F36AE3AAB78E}" destId="{EC7D8DB4-43E5-4AE0-B42D-B45F66DD31C8}" srcOrd="0" destOrd="0" presId="urn:microsoft.com/office/officeart/2008/layout/RadialCluster"/>
    <dgm:cxn modelId="{C381850C-6EB8-4AF0-A3A8-F67077829ABE}" srcId="{BBF43C6C-2560-4C31-89F7-3CBB4C2D303C}" destId="{276C242B-78C7-4002-857E-C003649C1643}" srcOrd="2" destOrd="0" parTransId="{C9B8D8CC-8B4C-417B-866F-7EBAC5DBC2F7}" sibTransId="{7FC3D277-52DA-4D5D-9960-34AF46240E25}"/>
    <dgm:cxn modelId="{6F91DDB9-BD48-45ED-9334-68EDC78FC0FB}" type="presOf" srcId="{956A55A5-DAA9-4973-806E-EFB819F55BC2}" destId="{7EE9857A-DD2A-4E7E-9F54-06DE8F8210F0}" srcOrd="0" destOrd="0" presId="urn:microsoft.com/office/officeart/2008/layout/RadialCluster"/>
    <dgm:cxn modelId="{2DDA7DCE-6D06-480A-A778-4E9211370296}" type="presOf" srcId="{17975F48-ED13-4713-A2BC-6E7D6FF842F1}" destId="{CA42424B-DD7E-48E9-A23D-1235E865D3AE}" srcOrd="0" destOrd="0" presId="urn:microsoft.com/office/officeart/2008/layout/RadialCluster"/>
    <dgm:cxn modelId="{4BC3D415-0CA7-40F2-983D-D63359DE01D5}" type="presParOf" srcId="{BB46A399-325B-4514-B7A3-93AD50E1AA52}" destId="{B710F248-0D2C-42B2-961D-587BBB2910EB}" srcOrd="0" destOrd="0" presId="urn:microsoft.com/office/officeart/2008/layout/RadialCluster"/>
    <dgm:cxn modelId="{3130815F-CA1B-47D3-96CA-B0F5F9D51218}" type="presParOf" srcId="{B710F248-0D2C-42B2-961D-587BBB2910EB}" destId="{A10B73F6-549B-4EA5-8BA5-202DE9EF2009}" srcOrd="0" destOrd="0" presId="urn:microsoft.com/office/officeart/2008/layout/RadialCluster"/>
    <dgm:cxn modelId="{67687D7E-1EA0-4305-BDE8-1E224D58D6A9}" type="presParOf" srcId="{B710F248-0D2C-42B2-961D-587BBB2910EB}" destId="{7EE9857A-DD2A-4E7E-9F54-06DE8F8210F0}" srcOrd="1" destOrd="0" presId="urn:microsoft.com/office/officeart/2008/layout/RadialCluster"/>
    <dgm:cxn modelId="{5E08F04F-32B9-4963-88F3-EA910B30359A}" type="presParOf" srcId="{B710F248-0D2C-42B2-961D-587BBB2910EB}" destId="{41A7DBAB-B2A6-4834-99FD-ED526EA2942A}" srcOrd="2" destOrd="0" presId="urn:microsoft.com/office/officeart/2008/layout/RadialCluster"/>
    <dgm:cxn modelId="{9A32A136-7274-46A0-A172-D92F0C983AD1}" type="presParOf" srcId="{B710F248-0D2C-42B2-961D-587BBB2910EB}" destId="{2349F2A6-4F2A-4724-9DF9-3FBF2B780205}" srcOrd="3" destOrd="0" presId="urn:microsoft.com/office/officeart/2008/layout/RadialCluster"/>
    <dgm:cxn modelId="{027E81E3-7C60-4F6D-A482-D457508C2661}" type="presParOf" srcId="{B710F248-0D2C-42B2-961D-587BBB2910EB}" destId="{EC7D8DB4-43E5-4AE0-B42D-B45F66DD31C8}" srcOrd="4" destOrd="0" presId="urn:microsoft.com/office/officeart/2008/layout/RadialCluster"/>
    <dgm:cxn modelId="{8D529726-40F8-4D97-BE52-8B7D60CBEF0A}" type="presParOf" srcId="{B710F248-0D2C-42B2-961D-587BBB2910EB}" destId="{23FF4A3A-89A1-483C-83C5-5D04D83116E9}" srcOrd="5" destOrd="0" presId="urn:microsoft.com/office/officeart/2008/layout/RadialCluster"/>
    <dgm:cxn modelId="{71C7A835-591B-4A3E-AE68-8CBF71C0691B}" type="presParOf" srcId="{B710F248-0D2C-42B2-961D-587BBB2910EB}" destId="{D3127900-8534-47DB-9A63-996B616CD721}" srcOrd="6" destOrd="0" presId="urn:microsoft.com/office/officeart/2008/layout/RadialCluster"/>
    <dgm:cxn modelId="{1FAAB239-0283-4BA7-B545-6F64D87FD535}" type="presParOf" srcId="{B710F248-0D2C-42B2-961D-587BBB2910EB}" destId="{CA42424B-DD7E-48E9-A23D-1235E865D3AE}" srcOrd="7" destOrd="0" presId="urn:microsoft.com/office/officeart/2008/layout/RadialCluster"/>
    <dgm:cxn modelId="{BB89C19D-673D-448D-8D3F-A557387EC72E}" type="presParOf" srcId="{B710F248-0D2C-42B2-961D-587BBB2910EB}" destId="{12D3739E-0C89-4F57-8D2F-65DE4CF1BF3A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C9D2D-8C77-46AB-BF7C-620A76F7672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E3166-9EA2-45FB-B7FB-AE16D60A3844}">
      <dgm:prSet phldrT="[Текст]" custT="1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  <a:tileRect/>
        </a:gradFill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При подготовке к занятиям с применением компьютера перед учителем стоят задачи:</a:t>
          </a:r>
          <a:endParaRPr lang="ru-RU" sz="2000" b="1" i="1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4D57402-A2C1-47A0-95A4-AE30CE846B88}" type="parTrans" cxnId="{F76DA590-B5A8-47FB-9C9F-03D70692D532}">
      <dgm:prSet/>
      <dgm:spPr/>
      <dgm:t>
        <a:bodyPr/>
        <a:lstStyle/>
        <a:p>
          <a:endParaRPr lang="ru-RU"/>
        </a:p>
      </dgm:t>
    </dgm:pt>
    <dgm:pt modelId="{029D4185-896C-4A5E-BB31-332A67ED144D}" type="sibTrans" cxnId="{F76DA590-B5A8-47FB-9C9F-03D70692D532}">
      <dgm:prSet/>
      <dgm:spPr/>
      <dgm:t>
        <a:bodyPr/>
        <a:lstStyle/>
        <a:p>
          <a:endParaRPr lang="ru-RU"/>
        </a:p>
      </dgm:t>
    </dgm:pt>
    <dgm:pt modelId="{538B48D6-897A-47E1-A2ED-FE884135289E}">
      <dgm:prSet phldrT="[Текст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</dgm:spPr>
      <dgm:t>
        <a:bodyPr/>
        <a:lstStyle/>
        <a:p>
          <a:pPr algn="l"/>
          <a:r>
            <a:rPr lang="ru-RU" sz="2000" dirty="0" smtClean="0"/>
            <a:t>-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просмотреть и оценить с педагогической точки зрения информационные ресурсы и данные программного продукта;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F5B1BE3-F876-48E1-8828-62BC1D2CBA5F}" type="parTrans" cxnId="{159CDB61-9291-4FA7-B2D3-DBE4EAC966D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9CA44486-554A-4860-8E69-50394AE525A5}" type="sibTrans" cxnId="{159CDB61-9291-4FA7-B2D3-DBE4EAC966D9}">
      <dgm:prSet/>
      <dgm:spPr/>
      <dgm:t>
        <a:bodyPr/>
        <a:lstStyle/>
        <a:p>
          <a:endParaRPr lang="ru-RU"/>
        </a:p>
      </dgm:t>
    </dgm:pt>
    <dgm:pt modelId="{2E15887E-67EE-4B70-93FD-C6276113376A}">
      <dgm:prSet phldrT="[Текст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</dgm:spPr>
      <dgm:t>
        <a:bodyPr/>
        <a:lstStyle/>
        <a:p>
          <a:pPr algn="l"/>
          <a:r>
            <a:rPr lang="ru-RU" sz="2000" b="1" dirty="0" smtClean="0"/>
            <a:t>-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составить выборку заданий в соответствии с разделом программы по физической культуре.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21EE977-C250-4E5B-AEA3-2BFB8D80B498}" type="parTrans" cxnId="{24B90228-E607-4179-8DF5-43DC5141AF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7D1A046-4F5E-4ADD-B956-692BEDE11527}" type="sibTrans" cxnId="{24B90228-E607-4179-8DF5-43DC5141AF5C}">
      <dgm:prSet/>
      <dgm:spPr/>
      <dgm:t>
        <a:bodyPr/>
        <a:lstStyle/>
        <a:p>
          <a:endParaRPr lang="ru-RU"/>
        </a:p>
      </dgm:t>
    </dgm:pt>
    <dgm:pt modelId="{A8135925-8857-4CA0-9B29-A49800F7CDC2}" type="pres">
      <dgm:prSet presAssocID="{B8AC9D2D-8C77-46AB-BF7C-620A76F767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4C4B7F-F5BA-4CF4-B49F-5494F95223E6}" type="pres">
      <dgm:prSet presAssocID="{F56E3166-9EA2-45FB-B7FB-AE16D60A3844}" presName="root" presStyleCnt="0"/>
      <dgm:spPr/>
    </dgm:pt>
    <dgm:pt modelId="{ACAC24F0-43A2-47ED-97E5-48ACAF07AFE6}" type="pres">
      <dgm:prSet presAssocID="{F56E3166-9EA2-45FB-B7FB-AE16D60A3844}" presName="rootComposite" presStyleCnt="0"/>
      <dgm:spPr/>
    </dgm:pt>
    <dgm:pt modelId="{B46B2323-569B-4331-8C20-F7DBB1DA50C9}" type="pres">
      <dgm:prSet presAssocID="{F56E3166-9EA2-45FB-B7FB-AE16D60A3844}" presName="rootText" presStyleLbl="node1" presStyleIdx="0" presStyleCnt="1" custScaleX="495694" custLinFactNeighborX="95" custLinFactNeighborY="-766"/>
      <dgm:spPr/>
      <dgm:t>
        <a:bodyPr/>
        <a:lstStyle/>
        <a:p>
          <a:endParaRPr lang="ru-RU"/>
        </a:p>
      </dgm:t>
    </dgm:pt>
    <dgm:pt modelId="{4BF6DA88-97F7-4DAB-978D-AFB417582628}" type="pres">
      <dgm:prSet presAssocID="{F56E3166-9EA2-45FB-B7FB-AE16D60A3844}" presName="rootConnector" presStyleLbl="node1" presStyleIdx="0" presStyleCnt="1"/>
      <dgm:spPr/>
      <dgm:t>
        <a:bodyPr/>
        <a:lstStyle/>
        <a:p>
          <a:endParaRPr lang="ru-RU"/>
        </a:p>
      </dgm:t>
    </dgm:pt>
    <dgm:pt modelId="{636EA99C-7491-4FAA-A702-60ECF16EAF25}" type="pres">
      <dgm:prSet presAssocID="{F56E3166-9EA2-45FB-B7FB-AE16D60A3844}" presName="childShape" presStyleCnt="0"/>
      <dgm:spPr/>
    </dgm:pt>
    <dgm:pt modelId="{7876BEC6-5E4B-46B4-95A7-A0C44C5F6382}" type="pres">
      <dgm:prSet presAssocID="{0F5B1BE3-F876-48E1-8828-62BC1D2CBA5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20B6162-C2B4-4AF4-B601-42BCF49FB4DB}" type="pres">
      <dgm:prSet presAssocID="{538B48D6-897A-47E1-A2ED-FE884135289E}" presName="childText" presStyleLbl="bgAcc1" presStyleIdx="0" presStyleCnt="2" custScaleX="491138" custLinFactNeighborX="3079" custLinFactNeighborY="-1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48F18-E077-4CE9-94D8-BB8DF30FD287}" type="pres">
      <dgm:prSet presAssocID="{821EE977-C250-4E5B-AEA3-2BFB8D80B498}" presName="Name13" presStyleLbl="parChTrans1D2" presStyleIdx="1" presStyleCnt="2"/>
      <dgm:spPr/>
      <dgm:t>
        <a:bodyPr/>
        <a:lstStyle/>
        <a:p>
          <a:endParaRPr lang="ru-RU"/>
        </a:p>
      </dgm:t>
    </dgm:pt>
    <dgm:pt modelId="{2CEB89F8-ACC6-4C1A-8A0B-2852B8AF3E71}" type="pres">
      <dgm:prSet presAssocID="{2E15887E-67EE-4B70-93FD-C6276113376A}" presName="childText" presStyleLbl="bgAcc1" presStyleIdx="1" presStyleCnt="2" custScaleX="462220" custLinFactNeighborX="9433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297AC5-EFA1-440A-B3CB-98A9182AF10C}" type="presOf" srcId="{538B48D6-897A-47E1-A2ED-FE884135289E}" destId="{B20B6162-C2B4-4AF4-B601-42BCF49FB4DB}" srcOrd="0" destOrd="0" presId="urn:microsoft.com/office/officeart/2005/8/layout/hierarchy3"/>
    <dgm:cxn modelId="{24B90228-E607-4179-8DF5-43DC5141AF5C}" srcId="{F56E3166-9EA2-45FB-B7FB-AE16D60A3844}" destId="{2E15887E-67EE-4B70-93FD-C6276113376A}" srcOrd="1" destOrd="0" parTransId="{821EE977-C250-4E5B-AEA3-2BFB8D80B498}" sibTransId="{17D1A046-4F5E-4ADD-B956-692BEDE11527}"/>
    <dgm:cxn modelId="{E2076FA8-3EFB-4803-AE08-163661C5F43A}" type="presOf" srcId="{B8AC9D2D-8C77-46AB-BF7C-620A76F76725}" destId="{A8135925-8857-4CA0-9B29-A49800F7CDC2}" srcOrd="0" destOrd="0" presId="urn:microsoft.com/office/officeart/2005/8/layout/hierarchy3"/>
    <dgm:cxn modelId="{31000046-7DE0-4CDA-86AE-AF26E1113D66}" type="presOf" srcId="{F56E3166-9EA2-45FB-B7FB-AE16D60A3844}" destId="{B46B2323-569B-4331-8C20-F7DBB1DA50C9}" srcOrd="0" destOrd="0" presId="urn:microsoft.com/office/officeart/2005/8/layout/hierarchy3"/>
    <dgm:cxn modelId="{6C312A83-5304-44EE-9426-15C110F72F6B}" type="presOf" srcId="{2E15887E-67EE-4B70-93FD-C6276113376A}" destId="{2CEB89F8-ACC6-4C1A-8A0B-2852B8AF3E71}" srcOrd="0" destOrd="0" presId="urn:microsoft.com/office/officeart/2005/8/layout/hierarchy3"/>
    <dgm:cxn modelId="{159CDB61-9291-4FA7-B2D3-DBE4EAC966D9}" srcId="{F56E3166-9EA2-45FB-B7FB-AE16D60A3844}" destId="{538B48D6-897A-47E1-A2ED-FE884135289E}" srcOrd="0" destOrd="0" parTransId="{0F5B1BE3-F876-48E1-8828-62BC1D2CBA5F}" sibTransId="{9CA44486-554A-4860-8E69-50394AE525A5}"/>
    <dgm:cxn modelId="{5093ED58-65C0-4E87-92DD-45836F99539E}" type="presOf" srcId="{0F5B1BE3-F876-48E1-8828-62BC1D2CBA5F}" destId="{7876BEC6-5E4B-46B4-95A7-A0C44C5F6382}" srcOrd="0" destOrd="0" presId="urn:microsoft.com/office/officeart/2005/8/layout/hierarchy3"/>
    <dgm:cxn modelId="{A180FB99-AF2A-4CEA-9093-861FD7AED5FD}" type="presOf" srcId="{821EE977-C250-4E5B-AEA3-2BFB8D80B498}" destId="{34948F18-E077-4CE9-94D8-BB8DF30FD287}" srcOrd="0" destOrd="0" presId="urn:microsoft.com/office/officeart/2005/8/layout/hierarchy3"/>
    <dgm:cxn modelId="{F76DA590-B5A8-47FB-9C9F-03D70692D532}" srcId="{B8AC9D2D-8C77-46AB-BF7C-620A76F76725}" destId="{F56E3166-9EA2-45FB-B7FB-AE16D60A3844}" srcOrd="0" destOrd="0" parTransId="{F4D57402-A2C1-47A0-95A4-AE30CE846B88}" sibTransId="{029D4185-896C-4A5E-BB31-332A67ED144D}"/>
    <dgm:cxn modelId="{4DE32982-8AE5-4540-8CDF-5F7F10792EA6}" type="presOf" srcId="{F56E3166-9EA2-45FB-B7FB-AE16D60A3844}" destId="{4BF6DA88-97F7-4DAB-978D-AFB417582628}" srcOrd="1" destOrd="0" presId="urn:microsoft.com/office/officeart/2005/8/layout/hierarchy3"/>
    <dgm:cxn modelId="{EADC6B7A-B85E-47A2-8D45-C55476667482}" type="presParOf" srcId="{A8135925-8857-4CA0-9B29-A49800F7CDC2}" destId="{C04C4B7F-F5BA-4CF4-B49F-5494F95223E6}" srcOrd="0" destOrd="0" presId="urn:microsoft.com/office/officeart/2005/8/layout/hierarchy3"/>
    <dgm:cxn modelId="{293F2B0E-E583-4363-B32D-06CB75B1D630}" type="presParOf" srcId="{C04C4B7F-F5BA-4CF4-B49F-5494F95223E6}" destId="{ACAC24F0-43A2-47ED-97E5-48ACAF07AFE6}" srcOrd="0" destOrd="0" presId="urn:microsoft.com/office/officeart/2005/8/layout/hierarchy3"/>
    <dgm:cxn modelId="{CD6C0D86-E230-469A-8391-A5F08BA1728F}" type="presParOf" srcId="{ACAC24F0-43A2-47ED-97E5-48ACAF07AFE6}" destId="{B46B2323-569B-4331-8C20-F7DBB1DA50C9}" srcOrd="0" destOrd="0" presId="urn:microsoft.com/office/officeart/2005/8/layout/hierarchy3"/>
    <dgm:cxn modelId="{4DD73E4F-2014-45E9-A25E-B0E53E7947D1}" type="presParOf" srcId="{ACAC24F0-43A2-47ED-97E5-48ACAF07AFE6}" destId="{4BF6DA88-97F7-4DAB-978D-AFB417582628}" srcOrd="1" destOrd="0" presId="urn:microsoft.com/office/officeart/2005/8/layout/hierarchy3"/>
    <dgm:cxn modelId="{8DD34A50-8B55-416C-8814-3E54F28704C7}" type="presParOf" srcId="{C04C4B7F-F5BA-4CF4-B49F-5494F95223E6}" destId="{636EA99C-7491-4FAA-A702-60ECF16EAF25}" srcOrd="1" destOrd="0" presId="urn:microsoft.com/office/officeart/2005/8/layout/hierarchy3"/>
    <dgm:cxn modelId="{EA27C9BF-588E-4FAE-9380-A7E82E0846D6}" type="presParOf" srcId="{636EA99C-7491-4FAA-A702-60ECF16EAF25}" destId="{7876BEC6-5E4B-46B4-95A7-A0C44C5F6382}" srcOrd="0" destOrd="0" presId="urn:microsoft.com/office/officeart/2005/8/layout/hierarchy3"/>
    <dgm:cxn modelId="{1B02DC9D-D57E-4882-86BF-EEEB6E9565BF}" type="presParOf" srcId="{636EA99C-7491-4FAA-A702-60ECF16EAF25}" destId="{B20B6162-C2B4-4AF4-B601-42BCF49FB4DB}" srcOrd="1" destOrd="0" presId="urn:microsoft.com/office/officeart/2005/8/layout/hierarchy3"/>
    <dgm:cxn modelId="{A9DA92C3-AF30-4DF0-83E4-F97D7ACE60AB}" type="presParOf" srcId="{636EA99C-7491-4FAA-A702-60ECF16EAF25}" destId="{34948F18-E077-4CE9-94D8-BB8DF30FD287}" srcOrd="2" destOrd="0" presId="urn:microsoft.com/office/officeart/2005/8/layout/hierarchy3"/>
    <dgm:cxn modelId="{9B8F0394-FE8B-42B7-BF99-A474AA660299}" type="presParOf" srcId="{636EA99C-7491-4FAA-A702-60ECF16EAF25}" destId="{2CEB89F8-ACC6-4C1A-8A0B-2852B8AF3E71}" srcOrd="3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32B401-F310-4857-813D-45BF2A9490E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28AF7E-77B8-410C-A19A-8A75BF0D9477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а) абсолютная доступность при любой физической подготовленности;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C0A09-6FB1-4455-9676-C9D144256F72}" type="parTrans" cxnId="{4FDCB176-02D9-4A3E-8BAF-3F8EE0312B2C}">
      <dgm:prSet/>
      <dgm:spPr/>
      <dgm:t>
        <a:bodyPr/>
        <a:lstStyle/>
        <a:p>
          <a:endParaRPr lang="ru-RU"/>
        </a:p>
      </dgm:t>
    </dgm:pt>
    <dgm:pt modelId="{16CE22B4-F423-418C-BF92-173C3A431123}" type="sibTrans" cxnId="{4FDCB176-02D9-4A3E-8BAF-3F8EE0312B2C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2DD9AF2-3BF9-4EAE-9359-FE4C9232984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б) заинтересованность учащихся в изучении техники приемов игры волейбол и баскетбол;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D0256D-8680-4F63-AA97-3F29706F845E}" type="parTrans" cxnId="{86F8275A-F7DB-4FE0-9613-DF9D36219110}">
      <dgm:prSet/>
      <dgm:spPr/>
      <dgm:t>
        <a:bodyPr/>
        <a:lstStyle/>
        <a:p>
          <a:endParaRPr lang="ru-RU"/>
        </a:p>
      </dgm:t>
    </dgm:pt>
    <dgm:pt modelId="{86A7D480-1596-4FF0-AAC6-4BF93F257461}" type="sibTrans" cxnId="{86F8275A-F7DB-4FE0-9613-DF9D3621911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9C84AE6-C499-4AAE-879E-8D679598D0E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 применение этих знаний и умение в жизни </a:t>
          </a:r>
          <a:endParaRPr lang="en-US" sz="20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</a:t>
          </a:r>
          <a:r>
            <a: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отдыхе, в летних лагерях);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BB8E66-C0DE-46B8-897D-2BA90AF4AE35}" type="parTrans" cxnId="{636892E8-B040-478E-967B-D6E9FA315B45}">
      <dgm:prSet/>
      <dgm:spPr/>
      <dgm:t>
        <a:bodyPr/>
        <a:lstStyle/>
        <a:p>
          <a:endParaRPr lang="ru-RU"/>
        </a:p>
      </dgm:t>
    </dgm:pt>
    <dgm:pt modelId="{0FCCA747-143A-4A89-9D56-886DD82D17B8}" type="sibTrans" cxnId="{636892E8-B040-478E-967B-D6E9FA315B45}">
      <dgm:prSet/>
      <dgm:spPr/>
      <dgm:t>
        <a:bodyPr/>
        <a:lstStyle/>
        <a:p>
          <a:endParaRPr lang="ru-RU"/>
        </a:p>
      </dgm:t>
    </dgm:pt>
    <dgm:pt modelId="{A4733B1B-37D4-4031-B9BB-DB6D69F7D24B}" type="pres">
      <dgm:prSet presAssocID="{0232B401-F310-4857-813D-45BF2A9490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DD2045-6E2C-4DA5-9D79-5498CF6BE129}" type="pres">
      <dgm:prSet presAssocID="{0232B401-F310-4857-813D-45BF2A9490E7}" presName="dummyMaxCanvas" presStyleCnt="0">
        <dgm:presLayoutVars/>
      </dgm:prSet>
      <dgm:spPr/>
    </dgm:pt>
    <dgm:pt modelId="{F993E2D0-6E85-4C72-8988-0B25D19D901D}" type="pres">
      <dgm:prSet presAssocID="{0232B401-F310-4857-813D-45BF2A9490E7}" presName="ThreeNodes_1" presStyleLbl="node1" presStyleIdx="0" presStyleCnt="3" custScaleY="57265" custLinFactNeighborX="5602" custLinFactNeighborY="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E71E5-4157-48F1-AF67-BC4574320283}" type="pres">
      <dgm:prSet presAssocID="{0232B401-F310-4857-813D-45BF2A9490E7}" presName="ThreeNodes_2" presStyleLbl="node1" presStyleIdx="1" presStyleCnt="3" custScaleY="59829" custLinFactNeighborX="513" custLinFactNeighborY="-4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6E1FD-75E6-4472-890D-A1B6051C5256}" type="pres">
      <dgm:prSet presAssocID="{0232B401-F310-4857-813D-45BF2A9490E7}" presName="ThreeNodes_3" presStyleLbl="node1" presStyleIdx="2" presStyleCnt="3" custScaleY="57265" custLinFactNeighborX="-2708" custLinFactNeighborY="-15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BD0C5-F9F0-4EDB-8810-4E2851E7703E}" type="pres">
      <dgm:prSet presAssocID="{0232B401-F310-4857-813D-45BF2A9490E7}" presName="ThreeConn_1-2" presStyleLbl="fgAccFollowNode1" presStyleIdx="0" presStyleCnt="2" custLinFactNeighborX="-3130" custLinFactNeighborY="4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C312F-4754-495E-8540-99358AA169CB}" type="pres">
      <dgm:prSet presAssocID="{0232B401-F310-4857-813D-45BF2A9490E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C3EF1-B8E6-41FC-8194-3C4644FBB839}" type="pres">
      <dgm:prSet presAssocID="{0232B401-F310-4857-813D-45BF2A9490E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8A68A-CFD3-4CD4-8844-C581D709E1E5}" type="pres">
      <dgm:prSet presAssocID="{0232B401-F310-4857-813D-45BF2A9490E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9EA06-3436-4060-88D3-B1B8C0F44256}" type="pres">
      <dgm:prSet presAssocID="{0232B401-F310-4857-813D-45BF2A9490E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2E566-6570-46E9-A71C-718112340E09}" type="presOf" srcId="{0232B401-F310-4857-813D-45BF2A9490E7}" destId="{A4733B1B-37D4-4031-B9BB-DB6D69F7D24B}" srcOrd="0" destOrd="0" presId="urn:microsoft.com/office/officeart/2005/8/layout/vProcess5"/>
    <dgm:cxn modelId="{8BE3A6F4-AF2F-4E36-95B1-E4C5A601BDEF}" type="presOf" srcId="{F9C84AE6-C499-4AAE-879E-8D679598D0E8}" destId="{DF79EA06-3436-4060-88D3-B1B8C0F44256}" srcOrd="1" destOrd="0" presId="urn:microsoft.com/office/officeart/2005/8/layout/vProcess5"/>
    <dgm:cxn modelId="{4FDCB176-02D9-4A3E-8BAF-3F8EE0312B2C}" srcId="{0232B401-F310-4857-813D-45BF2A9490E7}" destId="{D628AF7E-77B8-410C-A19A-8A75BF0D9477}" srcOrd="0" destOrd="0" parTransId="{8ECC0A09-6FB1-4455-9676-C9D144256F72}" sibTransId="{16CE22B4-F423-418C-BF92-173C3A431123}"/>
    <dgm:cxn modelId="{86F8275A-F7DB-4FE0-9613-DF9D36219110}" srcId="{0232B401-F310-4857-813D-45BF2A9490E7}" destId="{22DD9AF2-3BF9-4EAE-9359-FE4C9232984F}" srcOrd="1" destOrd="0" parTransId="{75D0256D-8680-4F63-AA97-3F29706F845E}" sibTransId="{86A7D480-1596-4FF0-AAC6-4BF93F257461}"/>
    <dgm:cxn modelId="{38A9E4A1-924C-4EA7-97E9-C348DE44311D}" type="presOf" srcId="{22DD9AF2-3BF9-4EAE-9359-FE4C9232984F}" destId="{68C8A68A-CFD3-4CD4-8844-C581D709E1E5}" srcOrd="1" destOrd="0" presId="urn:microsoft.com/office/officeart/2005/8/layout/vProcess5"/>
    <dgm:cxn modelId="{3200A4E8-1E41-4C77-9B12-57F81AFBBAEB}" type="presOf" srcId="{22DD9AF2-3BF9-4EAE-9359-FE4C9232984F}" destId="{4A6E71E5-4157-48F1-AF67-BC4574320283}" srcOrd="0" destOrd="0" presId="urn:microsoft.com/office/officeart/2005/8/layout/vProcess5"/>
    <dgm:cxn modelId="{766D8448-26AA-4DEC-AA50-62848CE9FFA3}" type="presOf" srcId="{D628AF7E-77B8-410C-A19A-8A75BF0D9477}" destId="{F993E2D0-6E85-4C72-8988-0B25D19D901D}" srcOrd="0" destOrd="0" presId="urn:microsoft.com/office/officeart/2005/8/layout/vProcess5"/>
    <dgm:cxn modelId="{6E32B328-1CB4-41F1-B78F-2C52566E894E}" type="presOf" srcId="{D628AF7E-77B8-410C-A19A-8A75BF0D9477}" destId="{748C3EF1-B8E6-41FC-8194-3C4644FBB839}" srcOrd="1" destOrd="0" presId="urn:microsoft.com/office/officeart/2005/8/layout/vProcess5"/>
    <dgm:cxn modelId="{9C7682D5-E2B1-4FA9-89F6-6151BFC44395}" type="presOf" srcId="{86A7D480-1596-4FF0-AAC6-4BF93F257461}" destId="{4B6C312F-4754-495E-8540-99358AA169CB}" srcOrd="0" destOrd="0" presId="urn:microsoft.com/office/officeart/2005/8/layout/vProcess5"/>
    <dgm:cxn modelId="{636892E8-B040-478E-967B-D6E9FA315B45}" srcId="{0232B401-F310-4857-813D-45BF2A9490E7}" destId="{F9C84AE6-C499-4AAE-879E-8D679598D0E8}" srcOrd="2" destOrd="0" parTransId="{B1BB8E66-C0DE-46B8-897D-2BA90AF4AE35}" sibTransId="{0FCCA747-143A-4A89-9D56-886DD82D17B8}"/>
    <dgm:cxn modelId="{8482D057-5476-4733-BB3D-3431E69ACEE2}" type="presOf" srcId="{F9C84AE6-C499-4AAE-879E-8D679598D0E8}" destId="{A136E1FD-75E6-4472-890D-A1B6051C5256}" srcOrd="0" destOrd="0" presId="urn:microsoft.com/office/officeart/2005/8/layout/vProcess5"/>
    <dgm:cxn modelId="{A469DBFE-FB66-46F6-8C7C-43A97C54D2A2}" type="presOf" srcId="{16CE22B4-F423-418C-BF92-173C3A431123}" destId="{562BD0C5-F9F0-4EDB-8810-4E2851E7703E}" srcOrd="0" destOrd="0" presId="urn:microsoft.com/office/officeart/2005/8/layout/vProcess5"/>
    <dgm:cxn modelId="{EEAB828A-C59D-4B25-A6D3-EF4DED9D6BAC}" type="presParOf" srcId="{A4733B1B-37D4-4031-B9BB-DB6D69F7D24B}" destId="{97DD2045-6E2C-4DA5-9D79-5498CF6BE129}" srcOrd="0" destOrd="0" presId="urn:microsoft.com/office/officeart/2005/8/layout/vProcess5"/>
    <dgm:cxn modelId="{D86C8042-6836-4C77-BC64-3F1119C3D808}" type="presParOf" srcId="{A4733B1B-37D4-4031-B9BB-DB6D69F7D24B}" destId="{F993E2D0-6E85-4C72-8988-0B25D19D901D}" srcOrd="1" destOrd="0" presId="urn:microsoft.com/office/officeart/2005/8/layout/vProcess5"/>
    <dgm:cxn modelId="{EB2B2424-A484-46D7-9173-5EC25AE82345}" type="presParOf" srcId="{A4733B1B-37D4-4031-B9BB-DB6D69F7D24B}" destId="{4A6E71E5-4157-48F1-AF67-BC4574320283}" srcOrd="2" destOrd="0" presId="urn:microsoft.com/office/officeart/2005/8/layout/vProcess5"/>
    <dgm:cxn modelId="{4915D387-535C-41EE-9E69-0884EA628BF5}" type="presParOf" srcId="{A4733B1B-37D4-4031-B9BB-DB6D69F7D24B}" destId="{A136E1FD-75E6-4472-890D-A1B6051C5256}" srcOrd="3" destOrd="0" presId="urn:microsoft.com/office/officeart/2005/8/layout/vProcess5"/>
    <dgm:cxn modelId="{801CCE21-2753-48BE-A06C-161AE784DE04}" type="presParOf" srcId="{A4733B1B-37D4-4031-B9BB-DB6D69F7D24B}" destId="{562BD0C5-F9F0-4EDB-8810-4E2851E7703E}" srcOrd="4" destOrd="0" presId="urn:microsoft.com/office/officeart/2005/8/layout/vProcess5"/>
    <dgm:cxn modelId="{08546CDA-202B-4075-9508-3B0E11155525}" type="presParOf" srcId="{A4733B1B-37D4-4031-B9BB-DB6D69F7D24B}" destId="{4B6C312F-4754-495E-8540-99358AA169CB}" srcOrd="5" destOrd="0" presId="urn:microsoft.com/office/officeart/2005/8/layout/vProcess5"/>
    <dgm:cxn modelId="{A6226452-14F2-4B77-AD44-AB3939776867}" type="presParOf" srcId="{A4733B1B-37D4-4031-B9BB-DB6D69F7D24B}" destId="{748C3EF1-B8E6-41FC-8194-3C4644FBB839}" srcOrd="6" destOrd="0" presId="urn:microsoft.com/office/officeart/2005/8/layout/vProcess5"/>
    <dgm:cxn modelId="{64048F02-D502-4031-9869-A7E32F51C43E}" type="presParOf" srcId="{A4733B1B-37D4-4031-B9BB-DB6D69F7D24B}" destId="{68C8A68A-CFD3-4CD4-8844-C581D709E1E5}" srcOrd="7" destOrd="0" presId="urn:microsoft.com/office/officeart/2005/8/layout/vProcess5"/>
    <dgm:cxn modelId="{C7DF40C5-7EF6-4263-931A-38225133C8CA}" type="presParOf" srcId="{A4733B1B-37D4-4031-B9BB-DB6D69F7D24B}" destId="{DF79EA06-3436-4060-88D3-B1B8C0F442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B73F6-549B-4EA5-8BA5-202DE9EF2009}">
      <dsp:nvSpPr>
        <dsp:cNvPr id="0" name=""/>
        <dsp:cNvSpPr/>
      </dsp:nvSpPr>
      <dsp:spPr>
        <a:xfrm>
          <a:off x="2592012" y="1937534"/>
          <a:ext cx="2292458" cy="19440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Приемы работы на уроке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686913" y="2032435"/>
        <a:ext cx="2102656" cy="1754251"/>
      </dsp:txXfrm>
    </dsp:sp>
    <dsp:sp modelId="{7EE9857A-DD2A-4E7E-9F54-06DE8F8210F0}">
      <dsp:nvSpPr>
        <dsp:cNvPr id="0" name=""/>
        <dsp:cNvSpPr/>
      </dsp:nvSpPr>
      <dsp:spPr>
        <a:xfrm rot="16200000">
          <a:off x="3623387" y="1822680"/>
          <a:ext cx="2297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9708" y="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7DBAB-B2A6-4834-99FD-ED526EA2942A}">
      <dsp:nvSpPr>
        <dsp:cNvPr id="0" name=""/>
        <dsp:cNvSpPr/>
      </dsp:nvSpPr>
      <dsp:spPr>
        <a:xfrm>
          <a:off x="1902035" y="-375420"/>
          <a:ext cx="3672412" cy="2083246"/>
        </a:xfrm>
        <a:prstGeom prst="roundRect">
          <a:avLst/>
        </a:prstGeom>
        <a:solidFill>
          <a:schemeClr val="accent4">
            <a:hueOff val="4308971"/>
            <a:satOff val="-10901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Индивидуальная работа с учащимися</a:t>
          </a:r>
          <a:endParaRPr lang="ru-RU" sz="3200" kern="1200" dirty="0"/>
        </a:p>
      </dsp:txBody>
      <dsp:txXfrm>
        <a:off x="2003731" y="-273724"/>
        <a:ext cx="3469020" cy="1879854"/>
      </dsp:txXfrm>
    </dsp:sp>
    <dsp:sp modelId="{2349F2A6-4F2A-4724-9DF9-3FBF2B780205}">
      <dsp:nvSpPr>
        <dsp:cNvPr id="0" name=""/>
        <dsp:cNvSpPr/>
      </dsp:nvSpPr>
      <dsp:spPr>
        <a:xfrm rot="21581914">
          <a:off x="4884469" y="2902830"/>
          <a:ext cx="2660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085" y="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D8DB4-43E5-4AE0-B42D-B45F66DD31C8}">
      <dsp:nvSpPr>
        <dsp:cNvPr id="0" name=""/>
        <dsp:cNvSpPr/>
      </dsp:nvSpPr>
      <dsp:spPr>
        <a:xfrm>
          <a:off x="5150553" y="1903908"/>
          <a:ext cx="2266270" cy="1984520"/>
        </a:xfrm>
        <a:prstGeom prst="roundRect">
          <a:avLst/>
        </a:prstGeom>
        <a:solidFill>
          <a:schemeClr val="accent4">
            <a:hueOff val="8617942"/>
            <a:satOff val="-21801"/>
            <a:lumOff val="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Презентации учащихся</a:t>
          </a:r>
          <a:endParaRPr lang="ru-RU" sz="2700" kern="1200" dirty="0"/>
        </a:p>
      </dsp:txBody>
      <dsp:txXfrm>
        <a:off x="5247429" y="2000784"/>
        <a:ext cx="2072518" cy="1790768"/>
      </dsp:txXfrm>
    </dsp:sp>
    <dsp:sp modelId="{23FF4A3A-89A1-483C-83C5-5D04D83116E9}">
      <dsp:nvSpPr>
        <dsp:cNvPr id="0" name=""/>
        <dsp:cNvSpPr/>
      </dsp:nvSpPr>
      <dsp:spPr>
        <a:xfrm rot="5400000">
          <a:off x="3522138" y="4097691"/>
          <a:ext cx="4322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2206" y="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27900-8534-47DB-9A63-996B616CD721}">
      <dsp:nvSpPr>
        <dsp:cNvPr id="0" name=""/>
        <dsp:cNvSpPr/>
      </dsp:nvSpPr>
      <dsp:spPr>
        <a:xfrm>
          <a:off x="1295866" y="4313794"/>
          <a:ext cx="4884748" cy="1678250"/>
        </a:xfrm>
        <a:prstGeom prst="roundRect">
          <a:avLst/>
        </a:prstGeom>
        <a:solidFill>
          <a:schemeClr val="accent4">
            <a:hueOff val="12926913"/>
            <a:satOff val="-32702"/>
            <a:lumOff val="14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Дыхательная гимнастика</a:t>
          </a:r>
          <a:endParaRPr lang="ru-RU" sz="3400" kern="1200" dirty="0"/>
        </a:p>
      </dsp:txBody>
      <dsp:txXfrm>
        <a:off x="1377791" y="4395719"/>
        <a:ext cx="4720898" cy="1514400"/>
      </dsp:txXfrm>
    </dsp:sp>
    <dsp:sp modelId="{CA42424B-DD7E-48E9-A23D-1235E865D3AE}">
      <dsp:nvSpPr>
        <dsp:cNvPr id="0" name=""/>
        <dsp:cNvSpPr/>
      </dsp:nvSpPr>
      <dsp:spPr>
        <a:xfrm rot="10799777">
          <a:off x="2385588" y="2909642"/>
          <a:ext cx="2064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423" y="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3739E-0C89-4F57-8D2F-65DE4CF1BF3A}">
      <dsp:nvSpPr>
        <dsp:cNvPr id="0" name=""/>
        <dsp:cNvSpPr/>
      </dsp:nvSpPr>
      <dsp:spPr>
        <a:xfrm>
          <a:off x="0" y="1787005"/>
          <a:ext cx="2385588" cy="2245441"/>
        </a:xfrm>
        <a:prstGeom prst="roundRect">
          <a:avLst/>
        </a:prstGeom>
        <a:solidFill>
          <a:schemeClr val="accent4">
            <a:hueOff val="17235884"/>
            <a:satOff val="-43603"/>
            <a:lumOff val="19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ИКТ-технологии</a:t>
          </a:r>
          <a:endParaRPr lang="ru-RU" sz="3300" kern="1200" dirty="0"/>
        </a:p>
      </dsp:txBody>
      <dsp:txXfrm>
        <a:off x="109613" y="1896618"/>
        <a:ext cx="2166362" cy="2026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B2323-569B-4331-8C20-F7DBB1DA50C9}">
      <dsp:nvSpPr>
        <dsp:cNvPr id="0" name=""/>
        <dsp:cNvSpPr/>
      </dsp:nvSpPr>
      <dsp:spPr>
        <a:xfrm>
          <a:off x="3308" y="500067"/>
          <a:ext cx="8640689" cy="87157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rPr>
            <a:t>При подготовке к занятиям с применением компьютера перед учителем стоят задачи:</a:t>
          </a:r>
          <a:endParaRPr lang="ru-RU" sz="2000" b="1" i="1" kern="1200" dirty="0">
            <a:solidFill>
              <a:schemeClr val="tx1"/>
            </a:solidFill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836" y="525595"/>
        <a:ext cx="8589633" cy="820518"/>
      </dsp:txXfrm>
    </dsp:sp>
    <dsp:sp modelId="{7876BEC6-5E4B-46B4-95A7-A0C44C5F6382}">
      <dsp:nvSpPr>
        <dsp:cNvPr id="0" name=""/>
        <dsp:cNvSpPr/>
      </dsp:nvSpPr>
      <dsp:spPr>
        <a:xfrm>
          <a:off x="867377" y="1371642"/>
          <a:ext cx="905352" cy="642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952"/>
              </a:lnTo>
              <a:lnTo>
                <a:pt x="905352" y="642952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B6162-C2B4-4AF4-B601-42BCF49FB4DB}">
      <dsp:nvSpPr>
        <dsp:cNvPr id="0" name=""/>
        <dsp:cNvSpPr/>
      </dsp:nvSpPr>
      <dsp:spPr>
        <a:xfrm>
          <a:off x="1772729" y="1578807"/>
          <a:ext cx="6849017" cy="8715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просмотреть и оценить с педагогической точки зрения информационные ресурсы и данные программного продукта;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98257" y="1604335"/>
        <a:ext cx="6797961" cy="820518"/>
      </dsp:txXfrm>
    </dsp:sp>
    <dsp:sp modelId="{34948F18-E077-4CE9-94D8-BB8DF30FD287}">
      <dsp:nvSpPr>
        <dsp:cNvPr id="0" name=""/>
        <dsp:cNvSpPr/>
      </dsp:nvSpPr>
      <dsp:spPr>
        <a:xfrm>
          <a:off x="867377" y="1371642"/>
          <a:ext cx="993960" cy="1769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994"/>
              </a:lnTo>
              <a:lnTo>
                <a:pt x="993960" y="1769994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B89F8-ACC6-4C1A-8A0B-2852B8AF3E71}">
      <dsp:nvSpPr>
        <dsp:cNvPr id="0" name=""/>
        <dsp:cNvSpPr/>
      </dsp:nvSpPr>
      <dsp:spPr>
        <a:xfrm>
          <a:off x="1861337" y="2705849"/>
          <a:ext cx="6445750" cy="87157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составить выборку заданий в соответствии с разделом программы по физической культуре.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6865" y="2731377"/>
        <a:ext cx="6394694" cy="820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3E2D0-6E85-4C72-8988-0B25D19D901D}">
      <dsp:nvSpPr>
        <dsp:cNvPr id="0" name=""/>
        <dsp:cNvSpPr/>
      </dsp:nvSpPr>
      <dsp:spPr>
        <a:xfrm>
          <a:off x="428608" y="430822"/>
          <a:ext cx="7650982" cy="1030901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а) абсолютная доступность при любой физической подготовленности;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802" y="461016"/>
        <a:ext cx="5753459" cy="970513"/>
      </dsp:txXfrm>
    </dsp:sp>
    <dsp:sp modelId="{4A6E71E5-4157-48F1-AF67-BC4574320283}">
      <dsp:nvSpPr>
        <dsp:cNvPr id="0" name=""/>
        <dsp:cNvSpPr/>
      </dsp:nvSpPr>
      <dsp:spPr>
        <a:xfrm>
          <a:off x="714336" y="2384912"/>
          <a:ext cx="7650982" cy="107705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0000"/>
              </a:schemeClr>
            </a:gs>
            <a:gs pos="48000">
              <a:schemeClr val="accent2">
                <a:tint val="54000"/>
                <a:satMod val="140000"/>
              </a:schemeClr>
            </a:gs>
            <a:gs pos="100000">
              <a:schemeClr val="accent2">
                <a:tint val="24000"/>
                <a:satMod val="260000"/>
              </a:schemeClr>
            </a:gs>
          </a:gsLst>
          <a:lin ang="16200000" scaled="1"/>
        </a:gradFill>
        <a:ln w="12700" cap="flat" cmpd="sng" algn="ctr">
          <a:solidFill>
            <a:schemeClr val="accent2"/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б) заинтересованность учащихся в изучении техники приемов игры волейбол и баскетбол;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5882" y="2416458"/>
        <a:ext cx="5742654" cy="1013967"/>
      </dsp:txXfrm>
    </dsp:sp>
    <dsp:sp modelId="{A136E1FD-75E6-4472-890D-A1B6051C5256}">
      <dsp:nvSpPr>
        <dsp:cNvPr id="0" name=""/>
        <dsp:cNvSpPr/>
      </dsp:nvSpPr>
      <dsp:spPr>
        <a:xfrm>
          <a:off x="1142984" y="4308236"/>
          <a:ext cx="7650982" cy="103090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/>
            </a:gs>
            <a:gs pos="100000">
              <a:schemeClr val="accent2">
                <a:shade val="48000"/>
                <a:satMod val="180000"/>
                <a:lumMod val="94000"/>
              </a:schemeClr>
            </a:gs>
            <a:gs pos="100000">
              <a:schemeClr val="accent2"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в) применение этих знаний и умение в жизни </a:t>
          </a:r>
          <a:endParaRPr lang="en-US" sz="20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(на</a:t>
          </a:r>
          <a:r>
            <a:rPr lang="en-US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отдыхе, в летних лагерях);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3178" y="4338430"/>
        <a:ext cx="5745358" cy="970513"/>
      </dsp:txXfrm>
    </dsp:sp>
    <dsp:sp modelId="{562BD0C5-F9F0-4EDB-8810-4E2851E7703E}">
      <dsp:nvSpPr>
        <dsp:cNvPr id="0" name=""/>
        <dsp:cNvSpPr/>
      </dsp:nvSpPr>
      <dsp:spPr>
        <a:xfrm>
          <a:off x="6444207" y="1419645"/>
          <a:ext cx="1170149" cy="117014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/>
            </a:gs>
            <a:gs pos="100000">
              <a:schemeClr val="accent5">
                <a:shade val="48000"/>
                <a:satMod val="180000"/>
                <a:lumMod val="94000"/>
              </a:schemeClr>
            </a:gs>
            <a:gs pos="100000">
              <a:schemeClr val="accent5"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07491" y="1419645"/>
        <a:ext cx="643581" cy="880537"/>
      </dsp:txXfrm>
    </dsp:sp>
    <dsp:sp modelId="{4B6C312F-4754-495E-8540-99358AA169CB}">
      <dsp:nvSpPr>
        <dsp:cNvPr id="0" name=""/>
        <dsp:cNvSpPr/>
      </dsp:nvSpPr>
      <dsp:spPr>
        <a:xfrm>
          <a:off x="7155919" y="3453441"/>
          <a:ext cx="1170149" cy="117014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/>
            </a:gs>
            <a:gs pos="100000">
              <a:schemeClr val="accent5">
                <a:shade val="48000"/>
                <a:satMod val="180000"/>
                <a:lumMod val="94000"/>
              </a:schemeClr>
            </a:gs>
            <a:gs pos="100000">
              <a:schemeClr val="accent5"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419203" y="3453441"/>
        <a:ext cx="643581" cy="88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744F-EA37-4B93-9E6A-B5DEF40C8406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ACAB3-B111-4E5C-BE3A-FF2583716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8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ACAB3-B111-4E5C-BE3A-FF258371668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07C2-8CA1-4B18-9B77-5F57E2AE7494}" type="datetime1">
              <a:rPr lang="ru-RU" smtClean="0"/>
              <a:t>21.03.2013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5C31-9EFF-40F4-A852-15E98E06E2F6}" type="datetime1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E4CC-B297-4DCD-8B18-E4FC6E05096C}" type="datetime1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D452-92A2-4532-8984-80BE329EF770}" type="datetime1">
              <a:rPr lang="ru-RU" smtClean="0"/>
              <a:t>21.03.2013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3866-3131-403B-B1A6-5D8976075A98}" type="datetime1">
              <a:rPr lang="ru-RU" smtClean="0"/>
              <a:t>21.03.2013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247-145E-403F-903C-A371BF24231D}" type="datetime1">
              <a:rPr lang="ru-RU" smtClean="0"/>
              <a:t>21.03.2013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1F88-B70C-4E7E-8DBE-FF9925510E7A}" type="datetime1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08048-7B8E-40D9-9EE3-08DF1153928B}" type="datetime1">
              <a:rPr lang="ru-RU" smtClean="0"/>
              <a:t>21.03.2013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7294-E4BB-416B-8345-31003242473D}" type="datetime1">
              <a:rPr lang="ru-RU" smtClean="0"/>
              <a:t>21.03.2013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E7E2-A2BA-401E-9531-0D35900236BC}" type="datetime1">
              <a:rPr lang="ru-RU" smtClean="0"/>
              <a:t>21.03.2013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E8F7-9CA0-4A48-9750-65E49E87EEF4}" type="datetime1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DCB142-B7FF-4432-BD41-A0E99F559D9A}" type="datetime1">
              <a:rPr lang="ru-RU" smtClean="0"/>
              <a:t>21.03.2013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FE8BB4-BEB0-40F5-A3E1-C00DE010D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74;&#1080;&#1076;&#1077;&#1086;%207-1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74;&#1080;&#1076;&#1077;&#1086;%204&#1072;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%203&#1073;.AVI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74;&#1080;&#1076;&#1077;&#1086;%203&#1074;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340768"/>
            <a:ext cx="76892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ЗДОРОВЬЕСБЕРЕГАЮЩИЕ  ТЕХНОЛОГИИ  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 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УРОКАХ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ФИЗИЧЕСКОЙ КУЛЬТУРЫ  </a:t>
            </a:r>
          </a:p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 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РАМКАХ  ПРОГРАММЫ 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3200" dirty="0">
              <a:latin typeface="Bookman Old Style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Bookman Old Style" pitchFamily="18" charset="0"/>
              </a:rPr>
              <a:t>«</a:t>
            </a:r>
            <a:r>
              <a:rPr lang="ru-RU" sz="3200" i="1" dirty="0" err="1">
                <a:solidFill>
                  <a:srgbClr val="FF0000"/>
                </a:solidFill>
                <a:latin typeface="Bookman Old Style" pitchFamily="18" charset="0"/>
              </a:rPr>
              <a:t>Здоровьесбережение</a:t>
            </a:r>
            <a:r>
              <a:rPr lang="ru-RU" sz="3200" i="1" dirty="0">
                <a:solidFill>
                  <a:srgbClr val="FF0000"/>
                </a:solidFill>
                <a:latin typeface="Bookman Old Style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00B050"/>
                </a:solidFill>
              </a:rPr>
              <a:t>Инзер Е.Г. 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МОУ </a:t>
            </a:r>
            <a:r>
              <a:rPr lang="ru-RU" dirty="0" smtClean="0">
                <a:solidFill>
                  <a:srgbClr val="00B050"/>
                </a:solidFill>
              </a:rPr>
              <a:t>«Тверская Гимназия </a:t>
            </a:r>
            <a:r>
              <a:rPr lang="ru-RU" dirty="0">
                <a:solidFill>
                  <a:srgbClr val="00B050"/>
                </a:solidFill>
              </a:rPr>
              <a:t>№10»</a:t>
            </a:r>
          </a:p>
        </p:txBody>
      </p:sp>
    </p:spTree>
    <p:extLst>
      <p:ext uri="{BB962C8B-B14F-4D97-AF65-F5344CB8AC3E}">
        <p14:creationId xmlns:p14="http://schemas.microsoft.com/office/powerpoint/2010/main" val="22463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8328462"/>
              </p:ext>
            </p:extLst>
          </p:nvPr>
        </p:nvGraphicFramePr>
        <p:xfrm>
          <a:off x="285720" y="2794000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0" y="357166"/>
            <a:ext cx="9144000" cy="1214446"/>
          </a:xfrm>
          <a:prstGeom prst="ellipse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35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35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800" b="1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35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35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занятиям.</a:t>
            </a:r>
            <a:endParaRPr lang="ru-RU" sz="28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35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1" descr="pe02654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643050"/>
            <a:ext cx="1752600" cy="1643063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http://images01.olx.ru/ui/13/31/46/1298938101_101682546_1--life-fitness-Parabody-GS2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" y="1740511"/>
            <a:ext cx="1524399" cy="20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im0-tub-ru.yandex.net/i?id=553901920-0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69" y="18323"/>
            <a:ext cx="2138899" cy="18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http://edu.hpedsb.on.ca/sjohn/images/stories/userfiles/files/compu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02" y="606563"/>
            <a:ext cx="1693869" cy="172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http://im8-tub-ru.yandex.net/i?id=7362726-6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88" y="1903407"/>
            <a:ext cx="1123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059956" y="1740511"/>
            <a:ext cx="7505402" cy="3239194"/>
            <a:chOff x="1023583" y="1705935"/>
            <a:chExt cx="7505402" cy="3239194"/>
          </a:xfrm>
        </p:grpSpPr>
        <p:sp>
          <p:nvSpPr>
            <p:cNvPr id="18" name="Полилиния 17"/>
            <p:cNvSpPr/>
            <p:nvPr/>
          </p:nvSpPr>
          <p:spPr>
            <a:xfrm rot="18000000">
              <a:off x="735385" y="3586479"/>
              <a:ext cx="1646848" cy="1070451"/>
            </a:xfrm>
            <a:custGeom>
              <a:avLst/>
              <a:gdLst>
                <a:gd name="connsiteX0" fmla="*/ 178412 w 1646848"/>
                <a:gd name="connsiteY0" fmla="*/ 0 h 1070451"/>
                <a:gd name="connsiteX1" fmla="*/ 1468436 w 1646848"/>
                <a:gd name="connsiteY1" fmla="*/ 0 h 1070451"/>
                <a:gd name="connsiteX2" fmla="*/ 1646848 w 1646848"/>
                <a:gd name="connsiteY2" fmla="*/ 178412 h 1070451"/>
                <a:gd name="connsiteX3" fmla="*/ 1646848 w 1646848"/>
                <a:gd name="connsiteY3" fmla="*/ 1070451 h 1070451"/>
                <a:gd name="connsiteX4" fmla="*/ 1646848 w 1646848"/>
                <a:gd name="connsiteY4" fmla="*/ 1070451 h 1070451"/>
                <a:gd name="connsiteX5" fmla="*/ 0 w 1646848"/>
                <a:gd name="connsiteY5" fmla="*/ 1070451 h 1070451"/>
                <a:gd name="connsiteX6" fmla="*/ 0 w 1646848"/>
                <a:gd name="connsiteY6" fmla="*/ 1070451 h 1070451"/>
                <a:gd name="connsiteX7" fmla="*/ 0 w 1646848"/>
                <a:gd name="connsiteY7" fmla="*/ 178412 h 1070451"/>
                <a:gd name="connsiteX8" fmla="*/ 178412 w 1646848"/>
                <a:gd name="connsiteY8" fmla="*/ 0 h 10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6848" h="1070451">
                  <a:moveTo>
                    <a:pt x="178412" y="0"/>
                  </a:moveTo>
                  <a:lnTo>
                    <a:pt x="1468436" y="0"/>
                  </a:lnTo>
                  <a:cubicBezTo>
                    <a:pt x="1566970" y="0"/>
                    <a:pt x="1646848" y="79878"/>
                    <a:pt x="1646848" y="178412"/>
                  </a:cubicBezTo>
                  <a:lnTo>
                    <a:pt x="1646848" y="1070451"/>
                  </a:lnTo>
                  <a:lnTo>
                    <a:pt x="1646848" y="1070451"/>
                  </a:lnTo>
                  <a:lnTo>
                    <a:pt x="0" y="1070451"/>
                  </a:lnTo>
                  <a:lnTo>
                    <a:pt x="0" y="1070451"/>
                  </a:lnTo>
                  <a:lnTo>
                    <a:pt x="0" y="178412"/>
                  </a:lnTo>
                  <a:cubicBezTo>
                    <a:pt x="0" y="79878"/>
                    <a:pt x="79878" y="0"/>
                    <a:pt x="178412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834" tIns="75114" rIns="120835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Программы-тренажеры</a:t>
              </a:r>
              <a:endParaRPr lang="ru-RU" sz="2000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 rot="19800000">
              <a:off x="1994256" y="1950727"/>
              <a:ext cx="1879337" cy="1283296"/>
            </a:xfrm>
            <a:custGeom>
              <a:avLst/>
              <a:gdLst>
                <a:gd name="connsiteX0" fmla="*/ 178412 w 1646848"/>
                <a:gd name="connsiteY0" fmla="*/ 0 h 1070451"/>
                <a:gd name="connsiteX1" fmla="*/ 1468436 w 1646848"/>
                <a:gd name="connsiteY1" fmla="*/ 0 h 1070451"/>
                <a:gd name="connsiteX2" fmla="*/ 1646848 w 1646848"/>
                <a:gd name="connsiteY2" fmla="*/ 178412 h 1070451"/>
                <a:gd name="connsiteX3" fmla="*/ 1646848 w 1646848"/>
                <a:gd name="connsiteY3" fmla="*/ 1070451 h 1070451"/>
                <a:gd name="connsiteX4" fmla="*/ 1646848 w 1646848"/>
                <a:gd name="connsiteY4" fmla="*/ 1070451 h 1070451"/>
                <a:gd name="connsiteX5" fmla="*/ 0 w 1646848"/>
                <a:gd name="connsiteY5" fmla="*/ 1070451 h 1070451"/>
                <a:gd name="connsiteX6" fmla="*/ 0 w 1646848"/>
                <a:gd name="connsiteY6" fmla="*/ 1070451 h 1070451"/>
                <a:gd name="connsiteX7" fmla="*/ 0 w 1646848"/>
                <a:gd name="connsiteY7" fmla="*/ 178412 h 1070451"/>
                <a:gd name="connsiteX8" fmla="*/ 178412 w 1646848"/>
                <a:gd name="connsiteY8" fmla="*/ 0 h 10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6848" h="1070451">
                  <a:moveTo>
                    <a:pt x="178412" y="0"/>
                  </a:moveTo>
                  <a:lnTo>
                    <a:pt x="1468436" y="0"/>
                  </a:lnTo>
                  <a:cubicBezTo>
                    <a:pt x="1566970" y="0"/>
                    <a:pt x="1646848" y="79878"/>
                    <a:pt x="1646848" y="178412"/>
                  </a:cubicBezTo>
                  <a:lnTo>
                    <a:pt x="1646848" y="1070451"/>
                  </a:lnTo>
                  <a:lnTo>
                    <a:pt x="1646848" y="1070451"/>
                  </a:lnTo>
                  <a:lnTo>
                    <a:pt x="0" y="1070451"/>
                  </a:lnTo>
                  <a:lnTo>
                    <a:pt x="0" y="1070451"/>
                  </a:lnTo>
                  <a:lnTo>
                    <a:pt x="0" y="178412"/>
                  </a:lnTo>
                  <a:cubicBezTo>
                    <a:pt x="0" y="79878"/>
                    <a:pt x="79878" y="0"/>
                    <a:pt x="178412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421170"/>
                <a:satOff val="-17963"/>
                <a:lumOff val="-3971"/>
                <a:alphaOff val="0"/>
              </a:schemeClr>
            </a:fillRef>
            <a:effectRef idx="0">
              <a:schemeClr val="accent5">
                <a:hueOff val="4421170"/>
                <a:satOff val="-17963"/>
                <a:lumOff val="-39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834" tIns="75115" rIns="120835" bIns="2285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</a:rPr>
                <a:t>Информационно-справочный материал</a:t>
              </a:r>
              <a:endParaRPr lang="ru-RU" sz="20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928595" y="1705935"/>
              <a:ext cx="1646848" cy="1426127"/>
            </a:xfrm>
            <a:custGeom>
              <a:avLst/>
              <a:gdLst>
                <a:gd name="connsiteX0" fmla="*/ 178412 w 1646848"/>
                <a:gd name="connsiteY0" fmla="*/ 0 h 1070451"/>
                <a:gd name="connsiteX1" fmla="*/ 1468436 w 1646848"/>
                <a:gd name="connsiteY1" fmla="*/ 0 h 1070451"/>
                <a:gd name="connsiteX2" fmla="*/ 1646848 w 1646848"/>
                <a:gd name="connsiteY2" fmla="*/ 178412 h 1070451"/>
                <a:gd name="connsiteX3" fmla="*/ 1646848 w 1646848"/>
                <a:gd name="connsiteY3" fmla="*/ 1070451 h 1070451"/>
                <a:gd name="connsiteX4" fmla="*/ 1646848 w 1646848"/>
                <a:gd name="connsiteY4" fmla="*/ 1070451 h 1070451"/>
                <a:gd name="connsiteX5" fmla="*/ 0 w 1646848"/>
                <a:gd name="connsiteY5" fmla="*/ 1070451 h 1070451"/>
                <a:gd name="connsiteX6" fmla="*/ 0 w 1646848"/>
                <a:gd name="connsiteY6" fmla="*/ 1070451 h 1070451"/>
                <a:gd name="connsiteX7" fmla="*/ 0 w 1646848"/>
                <a:gd name="connsiteY7" fmla="*/ 178412 h 1070451"/>
                <a:gd name="connsiteX8" fmla="*/ 178412 w 1646848"/>
                <a:gd name="connsiteY8" fmla="*/ 0 h 10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6848" h="1070451">
                  <a:moveTo>
                    <a:pt x="178412" y="0"/>
                  </a:moveTo>
                  <a:lnTo>
                    <a:pt x="1468436" y="0"/>
                  </a:lnTo>
                  <a:cubicBezTo>
                    <a:pt x="1566970" y="0"/>
                    <a:pt x="1646848" y="79878"/>
                    <a:pt x="1646848" y="178412"/>
                  </a:cubicBezTo>
                  <a:lnTo>
                    <a:pt x="1646848" y="1070451"/>
                  </a:lnTo>
                  <a:lnTo>
                    <a:pt x="1646848" y="1070451"/>
                  </a:lnTo>
                  <a:lnTo>
                    <a:pt x="0" y="1070451"/>
                  </a:lnTo>
                  <a:lnTo>
                    <a:pt x="0" y="1070451"/>
                  </a:lnTo>
                  <a:lnTo>
                    <a:pt x="0" y="178412"/>
                  </a:lnTo>
                  <a:cubicBezTo>
                    <a:pt x="0" y="79878"/>
                    <a:pt x="79878" y="0"/>
                    <a:pt x="178412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842340"/>
                <a:satOff val="-35925"/>
                <a:lumOff val="-7941"/>
                <a:alphaOff val="0"/>
              </a:schemeClr>
            </a:fillRef>
            <a:effectRef idx="0">
              <a:schemeClr val="accent5">
                <a:hueOff val="8842340"/>
                <a:satOff val="-35925"/>
                <a:lumOff val="-79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835" tIns="75115" rIns="120835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FFFF00"/>
                  </a:solidFill>
                </a:rPr>
                <a:t>Демонстрационные программы</a:t>
              </a:r>
              <a:endParaRPr lang="ru-RU" sz="2000" kern="1200" dirty="0">
                <a:solidFill>
                  <a:srgbClr val="FFFF00"/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 rot="1800000">
              <a:off x="5800215" y="2207435"/>
              <a:ext cx="1646848" cy="1070451"/>
            </a:xfrm>
            <a:custGeom>
              <a:avLst/>
              <a:gdLst>
                <a:gd name="connsiteX0" fmla="*/ 178412 w 1646848"/>
                <a:gd name="connsiteY0" fmla="*/ 0 h 1070451"/>
                <a:gd name="connsiteX1" fmla="*/ 1468436 w 1646848"/>
                <a:gd name="connsiteY1" fmla="*/ 0 h 1070451"/>
                <a:gd name="connsiteX2" fmla="*/ 1646848 w 1646848"/>
                <a:gd name="connsiteY2" fmla="*/ 178412 h 1070451"/>
                <a:gd name="connsiteX3" fmla="*/ 1646848 w 1646848"/>
                <a:gd name="connsiteY3" fmla="*/ 1070451 h 1070451"/>
                <a:gd name="connsiteX4" fmla="*/ 1646848 w 1646848"/>
                <a:gd name="connsiteY4" fmla="*/ 1070451 h 1070451"/>
                <a:gd name="connsiteX5" fmla="*/ 0 w 1646848"/>
                <a:gd name="connsiteY5" fmla="*/ 1070451 h 1070451"/>
                <a:gd name="connsiteX6" fmla="*/ 0 w 1646848"/>
                <a:gd name="connsiteY6" fmla="*/ 1070451 h 1070451"/>
                <a:gd name="connsiteX7" fmla="*/ 0 w 1646848"/>
                <a:gd name="connsiteY7" fmla="*/ 178412 h 1070451"/>
                <a:gd name="connsiteX8" fmla="*/ 178412 w 1646848"/>
                <a:gd name="connsiteY8" fmla="*/ 0 h 10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6848" h="1070451">
                  <a:moveTo>
                    <a:pt x="178412" y="0"/>
                  </a:moveTo>
                  <a:lnTo>
                    <a:pt x="1468436" y="0"/>
                  </a:lnTo>
                  <a:cubicBezTo>
                    <a:pt x="1566970" y="0"/>
                    <a:pt x="1646848" y="79878"/>
                    <a:pt x="1646848" y="178412"/>
                  </a:cubicBezTo>
                  <a:lnTo>
                    <a:pt x="1646848" y="1070451"/>
                  </a:lnTo>
                  <a:lnTo>
                    <a:pt x="1646848" y="1070451"/>
                  </a:lnTo>
                  <a:lnTo>
                    <a:pt x="0" y="1070451"/>
                  </a:lnTo>
                  <a:lnTo>
                    <a:pt x="0" y="1070451"/>
                  </a:lnTo>
                  <a:lnTo>
                    <a:pt x="0" y="178412"/>
                  </a:lnTo>
                  <a:cubicBezTo>
                    <a:pt x="0" y="79878"/>
                    <a:pt x="79878" y="0"/>
                    <a:pt x="178412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3263510"/>
                <a:satOff val="-53888"/>
                <a:lumOff val="-11912"/>
                <a:alphaOff val="0"/>
              </a:schemeClr>
            </a:fillRef>
            <a:effectRef idx="0">
              <a:schemeClr val="accent5">
                <a:hueOff val="13263510"/>
                <a:satOff val="-53888"/>
                <a:lumOff val="-119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835" tIns="75115" rIns="120834" bIns="2285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FFC000"/>
                  </a:solidFill>
                </a:rPr>
                <a:t>Контролирующие</a:t>
              </a:r>
              <a:r>
                <a:rPr lang="ru-RU" sz="1800" b="1" kern="1200" dirty="0" smtClean="0">
                  <a:solidFill>
                    <a:srgbClr val="FFC000"/>
                  </a:solidFill>
                </a:rPr>
                <a:t> </a:t>
              </a:r>
              <a:r>
                <a:rPr lang="ru-RU" sz="1800" b="1" kern="1200" dirty="0" smtClean="0">
                  <a:solidFill>
                    <a:srgbClr val="FFC000"/>
                  </a:solidFill>
                </a:rPr>
                <a:t>программы</a:t>
              </a:r>
              <a:endParaRPr lang="ru-RU" sz="1800" kern="1200" dirty="0">
                <a:solidFill>
                  <a:srgbClr val="FFC000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 rot="3600000">
              <a:off x="7170336" y="3577556"/>
              <a:ext cx="1646848" cy="1070451"/>
            </a:xfrm>
            <a:custGeom>
              <a:avLst/>
              <a:gdLst>
                <a:gd name="connsiteX0" fmla="*/ 178412 w 1646848"/>
                <a:gd name="connsiteY0" fmla="*/ 0 h 1070451"/>
                <a:gd name="connsiteX1" fmla="*/ 1468436 w 1646848"/>
                <a:gd name="connsiteY1" fmla="*/ 0 h 1070451"/>
                <a:gd name="connsiteX2" fmla="*/ 1646848 w 1646848"/>
                <a:gd name="connsiteY2" fmla="*/ 178412 h 1070451"/>
                <a:gd name="connsiteX3" fmla="*/ 1646848 w 1646848"/>
                <a:gd name="connsiteY3" fmla="*/ 1070451 h 1070451"/>
                <a:gd name="connsiteX4" fmla="*/ 1646848 w 1646848"/>
                <a:gd name="connsiteY4" fmla="*/ 1070451 h 1070451"/>
                <a:gd name="connsiteX5" fmla="*/ 0 w 1646848"/>
                <a:gd name="connsiteY5" fmla="*/ 1070451 h 1070451"/>
                <a:gd name="connsiteX6" fmla="*/ 0 w 1646848"/>
                <a:gd name="connsiteY6" fmla="*/ 1070451 h 1070451"/>
                <a:gd name="connsiteX7" fmla="*/ 0 w 1646848"/>
                <a:gd name="connsiteY7" fmla="*/ 178412 h 1070451"/>
                <a:gd name="connsiteX8" fmla="*/ 178412 w 1646848"/>
                <a:gd name="connsiteY8" fmla="*/ 0 h 107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6848" h="1070451">
                  <a:moveTo>
                    <a:pt x="178412" y="0"/>
                  </a:moveTo>
                  <a:lnTo>
                    <a:pt x="1468436" y="0"/>
                  </a:lnTo>
                  <a:cubicBezTo>
                    <a:pt x="1566970" y="0"/>
                    <a:pt x="1646848" y="79878"/>
                    <a:pt x="1646848" y="178412"/>
                  </a:cubicBezTo>
                  <a:lnTo>
                    <a:pt x="1646848" y="1070451"/>
                  </a:lnTo>
                  <a:lnTo>
                    <a:pt x="1646848" y="1070451"/>
                  </a:lnTo>
                  <a:lnTo>
                    <a:pt x="0" y="1070451"/>
                  </a:lnTo>
                  <a:lnTo>
                    <a:pt x="0" y="1070451"/>
                  </a:lnTo>
                  <a:lnTo>
                    <a:pt x="0" y="178412"/>
                  </a:lnTo>
                  <a:cubicBezTo>
                    <a:pt x="0" y="79878"/>
                    <a:pt x="79878" y="0"/>
                    <a:pt x="178412" y="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7684680"/>
                <a:satOff val="-71851"/>
                <a:lumOff val="-15882"/>
                <a:alphaOff val="0"/>
              </a:schemeClr>
            </a:fillRef>
            <a:effectRef idx="0">
              <a:schemeClr val="accent5">
                <a:hueOff val="17684680"/>
                <a:satOff val="-71851"/>
                <a:lumOff val="-158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835" tIns="75114" rIns="120834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70C0"/>
                  </a:solidFill>
                </a:rPr>
                <a:t>Учебные программы</a:t>
              </a:r>
              <a:endParaRPr lang="ru-RU" sz="2000" kern="1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6141368" cy="3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Виды компьютерных программ</a:t>
            </a:r>
            <a:endParaRPr lang="ru-RU" sz="3200" dirty="0"/>
          </a:p>
        </p:txBody>
      </p:sp>
      <p:sp>
        <p:nvSpPr>
          <p:cNvPr id="15" name="Лента лицом вверх 14"/>
          <p:cNvSpPr/>
          <p:nvPr/>
        </p:nvSpPr>
        <p:spPr>
          <a:xfrm>
            <a:off x="683578" y="4725144"/>
            <a:ext cx="8258158" cy="1800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Виды компьютерных программ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9164" name="Picture 12" descr="http://www.edu.cap.ru/home/4332/ban_nner/shkko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323"/>
            <a:ext cx="2194687" cy="200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109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Демонстрационные программы</a:t>
            </a:r>
            <a:endParaRPr lang="ru-RU" sz="4000" dirty="0"/>
          </a:p>
        </p:txBody>
      </p:sp>
      <p:pic>
        <p:nvPicPr>
          <p:cNvPr id="38914" name="Picture 2" descr="C:\Users\Катя\Desktop\1328612603_kompleks-volnyx-uprazhnenij-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80" y="1340768"/>
            <a:ext cx="5886199" cy="51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536175"/>
            <a:ext cx="2667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Строевые упражнения. </a:t>
            </a:r>
            <a:endParaRPr lang="ru-RU" sz="3200" dirty="0" smtClean="0">
              <a:solidFill>
                <a:srgbClr val="00B0F0"/>
              </a:solidFill>
            </a:endParaRPr>
          </a:p>
          <a:p>
            <a:endParaRPr lang="ru-RU" sz="3200" dirty="0">
              <a:solidFill>
                <a:srgbClr val="00B0F0"/>
              </a:solidFill>
            </a:endParaRPr>
          </a:p>
          <a:p>
            <a:r>
              <a:rPr lang="ru-RU" sz="3200" dirty="0" smtClean="0">
                <a:solidFill>
                  <a:srgbClr val="00B0F0"/>
                </a:solidFill>
              </a:rPr>
              <a:t>Исходные </a:t>
            </a:r>
            <a:r>
              <a:rPr lang="ru-RU" sz="3200" dirty="0" smtClean="0">
                <a:solidFill>
                  <a:srgbClr val="00B0F0"/>
                </a:solidFill>
              </a:rPr>
              <a:t>положения</a:t>
            </a:r>
            <a:endParaRPr lang="ru-RU" sz="3200" dirty="0"/>
          </a:p>
        </p:txBody>
      </p:sp>
      <p:pic>
        <p:nvPicPr>
          <p:cNvPr id="59394" name="Picture 2" descr="http://im4-tub-ru.yandex.net/i?id=484488869-6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74" y="5229200"/>
            <a:ext cx="1573324" cy="11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5291" y="231335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Строевые упражнения на месте </a:t>
            </a:r>
            <a:endParaRPr lang="ru-RU" sz="3200" dirty="0"/>
          </a:p>
        </p:txBody>
      </p:sp>
      <p:pic>
        <p:nvPicPr>
          <p:cNvPr id="39938" name="Picture 2" descr="C:\Users\Катя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75559"/>
            <a:ext cx="380323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http://spo.1september.ru/2009/15/12.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3" y="1628800"/>
            <a:ext cx="4608512" cy="41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im3-tub-ru.yandex.net/i?id=521818298-1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83" y="503136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58" y="1484784"/>
            <a:ext cx="3833918" cy="5111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668009" cy="3501007"/>
          </a:xfrm>
          <a:prstGeom prst="rect">
            <a:avLst/>
          </a:prstGeom>
        </p:spPr>
      </p:pic>
      <p:pic>
        <p:nvPicPr>
          <p:cNvPr id="58370" name="Picture 2" descr="http://im3-tub-ru.yandex.net/i?id=521818298-1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3412976"/>
            <a:ext cx="4572000" cy="3429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5" y="0"/>
            <a:ext cx="5244074" cy="3933056"/>
          </a:xfrm>
          <a:prstGeom prst="rect">
            <a:avLst/>
          </a:prstGeom>
        </p:spPr>
      </p:pic>
      <p:pic>
        <p:nvPicPr>
          <p:cNvPr id="56322" name="Picture 2" descr="http://im8-tub-ru.yandex.net/i?id=104029215-1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5"/>
            <a:ext cx="899592" cy="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84030"/>
            <a:ext cx="29140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Поточное выполнение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упражнения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по диагонали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61976" y="4108430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Перестроение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 шеренгу по 5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324507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475989" cy="33569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5591125"/>
            <a:ext cx="936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7-2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25752" y="1053849"/>
            <a:ext cx="4350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На уличных занятиях повторяется комплекс ОРУ, изученный в зале с помощью ИКТ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327" y="188640"/>
            <a:ext cx="6603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Практическая часть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" y="2668326"/>
            <a:ext cx="5372438" cy="40293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64288" y="4869160"/>
            <a:ext cx="9156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7-1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hlinkClick r:id="rId4" action="ppaction://hlinkfile"/>
              </a:rPr>
              <a:t>видео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666" y="476672"/>
            <a:ext cx="40042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Общеразвивающие упражнения в зале с использованием ИКТ 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512501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5004048" cy="37530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60232" y="4723774"/>
            <a:ext cx="1152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hlinkClick r:id="rId4" action="ppaction://hlinkfile"/>
              </a:rPr>
              <a:t>4 а</a:t>
            </a:r>
            <a:endParaRPr lang="ru-RU" sz="4000" b="1" dirty="0">
              <a:solidFill>
                <a:srgbClr val="FFC000"/>
              </a:solidFill>
              <a:hlinkClick r:id="rId4" action="ppaction://hlinkfile"/>
            </a:endParaRPr>
          </a:p>
          <a:p>
            <a:r>
              <a:rPr lang="ru-RU" sz="2000" b="1" dirty="0" smtClean="0">
                <a:solidFill>
                  <a:srgbClr val="FFC000"/>
                </a:solidFill>
                <a:hlinkClick r:id="rId4" action="ppaction://hlinkfile"/>
              </a:rPr>
              <a:t>видео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18" y="0"/>
            <a:ext cx="5275581" cy="3956685"/>
          </a:xfrm>
        </p:spPr>
      </p:pic>
      <p:sp>
        <p:nvSpPr>
          <p:cNvPr id="5" name="Прямоугольник 4"/>
          <p:cNvSpPr/>
          <p:nvPr/>
        </p:nvSpPr>
        <p:spPr>
          <a:xfrm>
            <a:off x="7164288" y="4797152"/>
            <a:ext cx="10801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hlinkClick r:id="rId3" action="ppaction://hlinkfile"/>
              </a:rPr>
              <a:t>3 б</a:t>
            </a:r>
            <a:endParaRPr lang="ru-RU" sz="4000" b="1" dirty="0">
              <a:solidFill>
                <a:srgbClr val="002060"/>
              </a:solidFill>
              <a:hlinkClick r:id="rId3" action="ppaction://hlinkfile"/>
            </a:endParaRPr>
          </a:p>
          <a:p>
            <a:r>
              <a:rPr lang="ru-RU" b="1" dirty="0" smtClean="0">
                <a:solidFill>
                  <a:srgbClr val="002060"/>
                </a:solidFill>
                <a:hlinkClick r:id="rId3" action="ppaction://hlinkfile"/>
              </a:rPr>
              <a:t>видео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71901"/>
            <a:ext cx="466801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453" y="210026"/>
            <a:ext cx="892899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Анализ полученных данных физической подготовки учащихся за  2011/12  уч. года</a:t>
            </a:r>
            <a:endParaRPr lang="ru-RU" sz="1200" dirty="0"/>
          </a:p>
          <a:p>
            <a:r>
              <a:rPr lang="ru-RU" sz="1200" dirty="0"/>
              <a:t>Итоги    данных физического подготовки за  2011-2012 </a:t>
            </a:r>
            <a:r>
              <a:rPr lang="ru-RU" sz="1200" dirty="0" err="1"/>
              <a:t>уч.год</a:t>
            </a:r>
            <a:r>
              <a:rPr lang="ru-RU" sz="1200" dirty="0"/>
              <a:t>.</a:t>
            </a:r>
          </a:p>
          <a:p>
            <a:r>
              <a:rPr lang="ru-RU" sz="1200" dirty="0"/>
              <a:t>класс	в	в/с	с	н	н/с	общий итог	</a:t>
            </a:r>
          </a:p>
          <a:p>
            <a:r>
              <a:rPr lang="ru-RU" sz="1200" dirty="0"/>
              <a:t>1а	2	5	13	0	3	23	</a:t>
            </a:r>
          </a:p>
          <a:p>
            <a:r>
              <a:rPr lang="ru-RU" sz="1200" dirty="0"/>
              <a:t>1б	1	7	12	0	5	25	11-12год </a:t>
            </a:r>
          </a:p>
          <a:p>
            <a:r>
              <a:rPr lang="ru-RU" sz="1200" dirty="0"/>
              <a:t>1в	2	5	15	0	5	27	</a:t>
            </a:r>
          </a:p>
          <a:p>
            <a:r>
              <a:rPr lang="ru-RU" sz="1200" dirty="0"/>
              <a:t>2а	5	6	8	1	2	22	</a:t>
            </a:r>
          </a:p>
          <a:p>
            <a:r>
              <a:rPr lang="ru-RU" sz="1200" dirty="0"/>
              <a:t>2б	1	6	12	5	1	25	</a:t>
            </a:r>
          </a:p>
          <a:p>
            <a:r>
              <a:rPr lang="ru-RU" sz="1200" dirty="0"/>
              <a:t>2в	1	5	8	4	1	19	</a:t>
            </a:r>
          </a:p>
          <a:p>
            <a:r>
              <a:rPr lang="ru-RU" sz="1200" dirty="0"/>
              <a:t>3а	2	7	10	0	2	21	</a:t>
            </a:r>
          </a:p>
          <a:p>
            <a:r>
              <a:rPr lang="ru-RU" sz="1200" dirty="0"/>
              <a:t>3б	0	7	7	4	8	26	</a:t>
            </a:r>
          </a:p>
          <a:p>
            <a:r>
              <a:rPr lang="ru-RU" sz="1200" dirty="0"/>
              <a:t>3в	6	7	5	0	6	24	</a:t>
            </a:r>
          </a:p>
          <a:p>
            <a:r>
              <a:rPr lang="ru-RU" sz="1200" dirty="0"/>
              <a:t>4а	2	8	8	1	7	26	</a:t>
            </a:r>
          </a:p>
          <a:p>
            <a:r>
              <a:rPr lang="ru-RU" sz="1200" dirty="0"/>
              <a:t>4б	0	5	6	7	7	25	</a:t>
            </a:r>
          </a:p>
          <a:p>
            <a:r>
              <a:rPr lang="ru-RU" sz="1200" dirty="0"/>
              <a:t>5 1	5	5	6	1	3	20	</a:t>
            </a:r>
          </a:p>
          <a:p>
            <a:r>
              <a:rPr lang="ru-RU" sz="1200" dirty="0"/>
              <a:t>5 2	5	11	3	1	2	22	</a:t>
            </a:r>
          </a:p>
          <a:p>
            <a:r>
              <a:rPr lang="ru-RU" sz="1200" dirty="0"/>
              <a:t>5 3	3	6	7	3	2	21	</a:t>
            </a:r>
          </a:p>
          <a:p>
            <a:r>
              <a:rPr lang="ru-RU" sz="1200" dirty="0"/>
              <a:t>6 1	6	7	3	0	1	17	</a:t>
            </a:r>
          </a:p>
          <a:p>
            <a:r>
              <a:rPr lang="ru-RU" sz="1200" dirty="0"/>
              <a:t>6 2	7	4	5	0	4	20	</a:t>
            </a:r>
          </a:p>
          <a:p>
            <a:r>
              <a:rPr lang="ru-RU" sz="1200" dirty="0"/>
              <a:t>6-3	5	6	5	1	1	18	</a:t>
            </a:r>
          </a:p>
          <a:p>
            <a:r>
              <a:rPr lang="ru-RU" sz="1200" dirty="0"/>
              <a:t>7 1	10	4	6	0	2	22	</a:t>
            </a:r>
          </a:p>
          <a:p>
            <a:r>
              <a:rPr lang="ru-RU" sz="1200" dirty="0"/>
              <a:t>7 2	6	9	4	2	2	23	</a:t>
            </a:r>
          </a:p>
          <a:p>
            <a:r>
              <a:rPr lang="ru-RU" sz="1200" dirty="0"/>
              <a:t>7-3	4	7	6	2	5	24	</a:t>
            </a:r>
          </a:p>
          <a:p>
            <a:r>
              <a:rPr lang="ru-RU" sz="1200" dirty="0"/>
              <a:t>8 1	2	9	8	4	3	26	</a:t>
            </a:r>
          </a:p>
          <a:p>
            <a:r>
              <a:rPr lang="ru-RU" sz="1200" dirty="0"/>
              <a:t>8 2	8	3	3	0	2	16	</a:t>
            </a:r>
          </a:p>
          <a:p>
            <a:r>
              <a:rPr lang="ru-RU" sz="1200" dirty="0"/>
              <a:t>8-3	3	10	3	0	4	20	</a:t>
            </a:r>
          </a:p>
          <a:p>
            <a:r>
              <a:rPr lang="ru-RU" sz="1200" dirty="0"/>
              <a:t>9 1	5	4	5	0	9	23	</a:t>
            </a:r>
          </a:p>
          <a:p>
            <a:r>
              <a:rPr lang="ru-RU" sz="1200" dirty="0"/>
              <a:t>9 2	6	7	3	0	1	17	</a:t>
            </a:r>
          </a:p>
          <a:p>
            <a:r>
              <a:rPr lang="ru-RU" sz="1200" dirty="0"/>
              <a:t>10-1	4	0	2	1	0	7	</a:t>
            </a:r>
          </a:p>
          <a:p>
            <a:r>
              <a:rPr lang="ru-RU" sz="1200" dirty="0"/>
              <a:t>10-2	3	4	2	0	2	11	</a:t>
            </a:r>
          </a:p>
          <a:p>
            <a:r>
              <a:rPr lang="ru-RU" sz="1200" dirty="0"/>
              <a:t>11 1	3	4	2	0	1	10	</a:t>
            </a:r>
          </a:p>
          <a:p>
            <a:r>
              <a:rPr lang="ru-RU" sz="1200" dirty="0"/>
              <a:t>11 2	1	2	1	1	2	7	</a:t>
            </a:r>
          </a:p>
          <a:p>
            <a:r>
              <a:rPr lang="ru-RU" sz="1200" dirty="0"/>
              <a:t>11 3	2	4	1	0	2	9	</a:t>
            </a:r>
          </a:p>
          <a:p>
            <a:r>
              <a:rPr lang="ru-RU" sz="1200" dirty="0"/>
              <a:t>	110	174	179	38	95	596	</a:t>
            </a:r>
          </a:p>
          <a:p>
            <a:r>
              <a:rPr lang="ru-RU" sz="1200" dirty="0"/>
              <a:t>	19%	29%	30%	6%	16%	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12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40" y="188641"/>
            <a:ext cx="4512501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3" y="2699285"/>
            <a:ext cx="5244075" cy="39330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08569" y="4572259"/>
            <a:ext cx="1059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C00000"/>
                </a:solidFill>
                <a:hlinkClick r:id="rId4" action="ppaction://hlinkfile"/>
              </a:rPr>
              <a:t>3 в</a:t>
            </a:r>
          </a:p>
          <a:p>
            <a:pPr lvl="0"/>
            <a:r>
              <a:rPr lang="ru-RU" sz="2000" b="1" dirty="0" smtClean="0">
                <a:solidFill>
                  <a:srgbClr val="C00000"/>
                </a:solidFill>
                <a:hlinkClick r:id="rId4" action="ppaction://hlinkfile"/>
              </a:rPr>
              <a:t>видео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81657124"/>
              </p:ext>
            </p:extLst>
          </p:nvPr>
        </p:nvGraphicFramePr>
        <p:xfrm>
          <a:off x="0" y="857232"/>
          <a:ext cx="9001156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Блок-схема: процесс 10"/>
          <p:cNvSpPr/>
          <p:nvPr/>
        </p:nvSpPr>
        <p:spPr>
          <a:xfrm>
            <a:off x="251520" y="188640"/>
            <a:ext cx="9001156" cy="85725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Результатами использования интерактивной доски на уроках физкультуры являются:</a:t>
            </a:r>
          </a:p>
          <a:p>
            <a:pPr algn="ctr"/>
            <a:endParaRPr lang="ru-RU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05" y="1143000"/>
            <a:ext cx="56007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40398" y="340286"/>
            <a:ext cx="5142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254000" dist="393700" dir="9480000" algn="ctr" rotWithShape="0">
                    <a:schemeClr val="bg1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254000" dist="393700" dir="9480000" algn="ctr" rotWithShape="0">
                    <a:schemeClr val="bg1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внимание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048" y="6601275"/>
            <a:ext cx="758952" cy="246888"/>
          </a:xfrm>
        </p:spPr>
        <p:txBody>
          <a:bodyPr/>
          <a:lstStyle/>
          <a:p>
            <a:fld id="{0FFE8BB4-BEB0-40F5-A3E1-C00DE010D249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2583141"/>
              </p:ext>
            </p:extLst>
          </p:nvPr>
        </p:nvGraphicFramePr>
        <p:xfrm>
          <a:off x="539552" y="2996952"/>
          <a:ext cx="82089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37819"/>
              </p:ext>
            </p:extLst>
          </p:nvPr>
        </p:nvGraphicFramePr>
        <p:xfrm>
          <a:off x="395534" y="630657"/>
          <a:ext cx="7560843" cy="1733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733"/>
                <a:gridCol w="1248222"/>
                <a:gridCol w="1248222"/>
                <a:gridCol w="1248222"/>
                <a:gridCol w="1248222"/>
                <a:gridCol w="1248222"/>
              </a:tblGrid>
              <a:tr h="6679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2011-2012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в/с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н/с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8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2п/год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19%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29%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30%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16%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1п/год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17%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23%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33%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21%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01938" y="3467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-16329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Результаты тестирования 2011-2012 гг.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49741048"/>
              </p:ext>
            </p:extLst>
          </p:nvPr>
        </p:nvGraphicFramePr>
        <p:xfrm>
          <a:off x="323528" y="1340768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47664" y="-16329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График изменения показателей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за последние 3 года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28011"/>
              </p:ext>
            </p:extLst>
          </p:nvPr>
        </p:nvGraphicFramePr>
        <p:xfrm>
          <a:off x="683568" y="1196752"/>
          <a:ext cx="8280923" cy="4435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617"/>
                <a:gridCol w="1170551"/>
                <a:gridCol w="1170551"/>
                <a:gridCol w="1170551"/>
                <a:gridCol w="1170551"/>
                <a:gridCol w="972947"/>
                <a:gridCol w="1368155"/>
              </a:tblGrid>
              <a:tr h="701950"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высокий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выше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среднего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средний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ниже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среднего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низкий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кол-во учащихся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4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2009-2010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527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4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2010-2011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553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4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2011-2012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596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9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5" y="3165408"/>
            <a:ext cx="4944551" cy="3708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36809"/>
            <a:ext cx="4716016" cy="3537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1101" cy="3480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5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7636744"/>
              </p:ext>
            </p:extLst>
          </p:nvPr>
        </p:nvGraphicFramePr>
        <p:xfrm>
          <a:off x="611560" y="476672"/>
          <a:ext cx="741682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3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62528" y="1049633"/>
            <a:ext cx="820891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254000" dist="393700" dir="9480000" algn="ctr" rotWithShape="0">
                    <a:schemeClr val="bg1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: Использование ИКТ </a:t>
            </a:r>
            <a:endParaRPr kumimoji="0" lang="en-US" sz="3000" b="1" i="0" u="none" strike="noStrike" cap="none" normalizeH="0" baseline="0" dirty="0" smtClean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outerShdw blurRad="254000" dist="393700" dir="9480000" algn="ctr" rotWithShape="0">
                  <a:schemeClr val="bg1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254000" dist="393700" dir="9480000" algn="ctr" rotWithShape="0">
                    <a:schemeClr val="bg1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информационно -коммуникативные технологии) </a:t>
            </a:r>
            <a:endParaRPr kumimoji="0" lang="en-US" sz="3000" b="1" i="0" u="none" strike="noStrike" cap="none" normalizeH="0" baseline="0" dirty="0" smtClean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outerShdw blurRad="254000" dist="393700" dir="9480000" algn="ctr" rotWithShape="0">
                  <a:schemeClr val="bg1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outerShdw blurRad="254000" dist="393700" dir="9480000" algn="ctr" rotWithShape="0">
                    <a:schemeClr val="bg1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уроках физической культуры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outerShdw blurRad="254000" dist="393700" dir="9480000" algn="ctr" rotWithShape="0">
                  <a:schemeClr val="bg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 smtClean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outerShdw blurRad="254000" dist="393700" dir="9480000" algn="ctr" rotWithShape="0">
                  <a:schemeClr val="bg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effectLst>
                  <a:outerShdw blurRad="254000" dist="393700" dir="948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n>
                  <a:solidFill>
                    <a:schemeClr val="tx1"/>
                  </a:solidFill>
                </a:ln>
                <a:effectLst>
                  <a:outerShdw blurRad="254000" dist="393700" dir="948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				    У</a:t>
            </a:r>
            <a:r>
              <a:rPr lang="ru-RU" sz="1600" b="1" dirty="0" smtClean="0">
                <a:ln>
                  <a:solidFill>
                    <a:schemeClr val="tx1"/>
                  </a:solidFill>
                </a:ln>
                <a:effectLst>
                  <a:outerShdw blurRad="254000" dist="393700" dir="948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читель физической культуры 				МОУ Гимназия 10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>
                  <a:solidFill>
                    <a:schemeClr val="tx1"/>
                  </a:solidFill>
                </a:ln>
                <a:effectLst>
                  <a:outerShdw blurRad="254000" dist="393700" dir="948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		    	   Инзер Е.Г.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n>
                  <a:solidFill>
                    <a:schemeClr val="tx1"/>
                  </a:solidFill>
                </a:ln>
                <a:effectLst>
                  <a:outerShdw blurRad="254000" dist="393700" dir="948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						</a:t>
            </a:r>
            <a:endParaRPr kumimoji="0" lang="ru-RU" sz="1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254000" dist="393700" dir="9480000" algn="ctr" rotWithShape="0">
                  <a:schemeClr val="bg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25"/>
          <p:cNvGrpSpPr>
            <a:grpSpLocks/>
          </p:cNvGrpSpPr>
          <p:nvPr/>
        </p:nvGrpSpPr>
        <p:grpSpPr bwMode="auto">
          <a:xfrm>
            <a:off x="324502" y="4459662"/>
            <a:ext cx="3643338" cy="2285992"/>
            <a:chOff x="3504" y="11"/>
            <a:chExt cx="2239" cy="1872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582" y="62"/>
              <a:ext cx="2099" cy="1802"/>
            </a:xfrm>
            <a:custGeom>
              <a:avLst/>
              <a:gdLst/>
              <a:ahLst/>
              <a:cxnLst>
                <a:cxn ang="0">
                  <a:pos x="1786" y="121"/>
                </a:cxn>
                <a:cxn ang="0">
                  <a:pos x="1325" y="0"/>
                </a:cxn>
                <a:cxn ang="0">
                  <a:pos x="865" y="71"/>
                </a:cxn>
                <a:cxn ang="0">
                  <a:pos x="455" y="327"/>
                </a:cxn>
                <a:cxn ang="0">
                  <a:pos x="108" y="747"/>
                </a:cxn>
                <a:cxn ang="0">
                  <a:pos x="37" y="1197"/>
                </a:cxn>
                <a:cxn ang="0">
                  <a:pos x="0" y="1524"/>
                </a:cxn>
                <a:cxn ang="0">
                  <a:pos x="86" y="1975"/>
                </a:cxn>
                <a:cxn ang="0">
                  <a:pos x="374" y="2539"/>
                </a:cxn>
                <a:cxn ang="0">
                  <a:pos x="721" y="2907"/>
                </a:cxn>
                <a:cxn ang="0">
                  <a:pos x="1745" y="3112"/>
                </a:cxn>
                <a:cxn ang="0">
                  <a:pos x="2573" y="3471"/>
                </a:cxn>
                <a:cxn ang="0">
                  <a:pos x="3094" y="3603"/>
                </a:cxn>
                <a:cxn ang="0">
                  <a:pos x="3453" y="3522"/>
                </a:cxn>
                <a:cxn ang="0">
                  <a:pos x="3831" y="3164"/>
                </a:cxn>
                <a:cxn ang="0">
                  <a:pos x="4086" y="2683"/>
                </a:cxn>
                <a:cxn ang="0">
                  <a:pos x="4198" y="1955"/>
                </a:cxn>
                <a:cxn ang="0">
                  <a:pos x="3983" y="1453"/>
                </a:cxn>
                <a:cxn ang="0">
                  <a:pos x="3228" y="1197"/>
                </a:cxn>
                <a:cxn ang="0">
                  <a:pos x="2808" y="901"/>
                </a:cxn>
                <a:cxn ang="0">
                  <a:pos x="1786" y="121"/>
                </a:cxn>
                <a:cxn ang="0">
                  <a:pos x="1786" y="121"/>
                </a:cxn>
                <a:cxn ang="0">
                  <a:pos x="1786" y="121"/>
                </a:cxn>
              </a:cxnLst>
              <a:rect l="0" t="0" r="r" b="b"/>
              <a:pathLst>
                <a:path w="4198" h="3603">
                  <a:moveTo>
                    <a:pt x="1786" y="121"/>
                  </a:moveTo>
                  <a:lnTo>
                    <a:pt x="1325" y="0"/>
                  </a:lnTo>
                  <a:lnTo>
                    <a:pt x="865" y="71"/>
                  </a:lnTo>
                  <a:lnTo>
                    <a:pt x="455" y="327"/>
                  </a:lnTo>
                  <a:lnTo>
                    <a:pt x="108" y="747"/>
                  </a:lnTo>
                  <a:lnTo>
                    <a:pt x="37" y="1197"/>
                  </a:lnTo>
                  <a:lnTo>
                    <a:pt x="0" y="1524"/>
                  </a:lnTo>
                  <a:lnTo>
                    <a:pt x="86" y="1975"/>
                  </a:lnTo>
                  <a:lnTo>
                    <a:pt x="374" y="2539"/>
                  </a:lnTo>
                  <a:lnTo>
                    <a:pt x="721" y="2907"/>
                  </a:lnTo>
                  <a:lnTo>
                    <a:pt x="1745" y="3112"/>
                  </a:lnTo>
                  <a:lnTo>
                    <a:pt x="2573" y="3471"/>
                  </a:lnTo>
                  <a:lnTo>
                    <a:pt x="3094" y="3603"/>
                  </a:lnTo>
                  <a:lnTo>
                    <a:pt x="3453" y="3522"/>
                  </a:lnTo>
                  <a:lnTo>
                    <a:pt x="3831" y="3164"/>
                  </a:lnTo>
                  <a:lnTo>
                    <a:pt x="4086" y="2683"/>
                  </a:lnTo>
                  <a:lnTo>
                    <a:pt x="4198" y="1955"/>
                  </a:lnTo>
                  <a:lnTo>
                    <a:pt x="3983" y="1453"/>
                  </a:lnTo>
                  <a:lnTo>
                    <a:pt x="3228" y="1197"/>
                  </a:lnTo>
                  <a:lnTo>
                    <a:pt x="2808" y="901"/>
                  </a:lnTo>
                  <a:lnTo>
                    <a:pt x="1786" y="121"/>
                  </a:lnTo>
                  <a:lnTo>
                    <a:pt x="1786" y="121"/>
                  </a:lnTo>
                  <a:lnTo>
                    <a:pt x="1786" y="121"/>
                  </a:lnTo>
                  <a:close/>
                </a:path>
              </a:pathLst>
            </a:custGeom>
            <a:solidFill>
              <a:srgbClr val="FFF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597" y="88"/>
              <a:ext cx="2084" cy="1750"/>
            </a:xfrm>
            <a:custGeom>
              <a:avLst/>
              <a:gdLst/>
              <a:ahLst/>
              <a:cxnLst>
                <a:cxn ang="0">
                  <a:pos x="1139" y="471"/>
                </a:cxn>
                <a:cxn ang="0">
                  <a:pos x="894" y="532"/>
                </a:cxn>
                <a:cxn ang="0">
                  <a:pos x="679" y="542"/>
                </a:cxn>
                <a:cxn ang="0">
                  <a:pos x="484" y="696"/>
                </a:cxn>
                <a:cxn ang="0">
                  <a:pos x="362" y="911"/>
                </a:cxn>
                <a:cxn ang="0">
                  <a:pos x="372" y="1167"/>
                </a:cxn>
                <a:cxn ang="0">
                  <a:pos x="464" y="1413"/>
                </a:cxn>
                <a:cxn ang="0">
                  <a:pos x="904" y="1680"/>
                </a:cxn>
                <a:cxn ang="0">
                  <a:pos x="1088" y="1832"/>
                </a:cxn>
                <a:cxn ang="0">
                  <a:pos x="1190" y="2017"/>
                </a:cxn>
                <a:cxn ang="0">
                  <a:pos x="1313" y="2354"/>
                </a:cxn>
                <a:cxn ang="0">
                  <a:pos x="2429" y="3164"/>
                </a:cxn>
                <a:cxn ang="0">
                  <a:pos x="2644" y="3225"/>
                </a:cxn>
                <a:cxn ang="0">
                  <a:pos x="2920" y="3235"/>
                </a:cxn>
                <a:cxn ang="0">
                  <a:pos x="3113" y="3194"/>
                </a:cxn>
                <a:cxn ang="0">
                  <a:pos x="3287" y="3123"/>
                </a:cxn>
                <a:cxn ang="0">
                  <a:pos x="3421" y="2927"/>
                </a:cxn>
                <a:cxn ang="0">
                  <a:pos x="3655" y="2569"/>
                </a:cxn>
                <a:cxn ang="0">
                  <a:pos x="3738" y="2283"/>
                </a:cxn>
                <a:cxn ang="0">
                  <a:pos x="3726" y="1985"/>
                </a:cxn>
                <a:cxn ang="0">
                  <a:pos x="3564" y="1751"/>
                </a:cxn>
                <a:cxn ang="0">
                  <a:pos x="3348" y="1607"/>
                </a:cxn>
                <a:cxn ang="0">
                  <a:pos x="3113" y="1453"/>
                </a:cxn>
                <a:cxn ang="0">
                  <a:pos x="3001" y="1260"/>
                </a:cxn>
                <a:cxn ang="0">
                  <a:pos x="2888" y="901"/>
                </a:cxn>
                <a:cxn ang="0">
                  <a:pos x="3145" y="1094"/>
                </a:cxn>
                <a:cxn ang="0">
                  <a:pos x="3589" y="1248"/>
                </a:cxn>
                <a:cxn ang="0">
                  <a:pos x="3905" y="1405"/>
                </a:cxn>
                <a:cxn ang="0">
                  <a:pos x="4166" y="1904"/>
                </a:cxn>
                <a:cxn ang="0">
                  <a:pos x="4034" y="2671"/>
                </a:cxn>
                <a:cxn ang="0">
                  <a:pos x="3841" y="3081"/>
                </a:cxn>
                <a:cxn ang="0">
                  <a:pos x="3523" y="3357"/>
                </a:cxn>
                <a:cxn ang="0">
                  <a:pos x="3277" y="3501"/>
                </a:cxn>
                <a:cxn ang="0">
                  <a:pos x="2930" y="3501"/>
                </a:cxn>
                <a:cxn ang="0">
                  <a:pos x="2500" y="3379"/>
                </a:cxn>
                <a:cxn ang="0">
                  <a:pos x="1713" y="3061"/>
                </a:cxn>
                <a:cxn ang="0">
                  <a:pos x="496" y="2744"/>
                </a:cxn>
                <a:cxn ang="0">
                  <a:pos x="0" y="1604"/>
                </a:cxn>
                <a:cxn ang="0">
                  <a:pos x="35" y="972"/>
                </a:cxn>
                <a:cxn ang="0">
                  <a:pos x="291" y="430"/>
                </a:cxn>
                <a:cxn ang="0">
                  <a:pos x="679" y="103"/>
                </a:cxn>
                <a:cxn ang="0">
                  <a:pos x="1200" y="20"/>
                </a:cxn>
                <a:cxn ang="0">
                  <a:pos x="1600" y="0"/>
                </a:cxn>
                <a:cxn ang="0">
                  <a:pos x="1825" y="81"/>
                </a:cxn>
                <a:cxn ang="0">
                  <a:pos x="1139" y="471"/>
                </a:cxn>
                <a:cxn ang="0">
                  <a:pos x="1139" y="471"/>
                </a:cxn>
                <a:cxn ang="0">
                  <a:pos x="1139" y="471"/>
                </a:cxn>
              </a:cxnLst>
              <a:rect l="0" t="0" r="r" b="b"/>
              <a:pathLst>
                <a:path w="4166" h="3501">
                  <a:moveTo>
                    <a:pt x="1139" y="471"/>
                  </a:moveTo>
                  <a:lnTo>
                    <a:pt x="894" y="532"/>
                  </a:lnTo>
                  <a:lnTo>
                    <a:pt x="679" y="542"/>
                  </a:lnTo>
                  <a:lnTo>
                    <a:pt x="484" y="696"/>
                  </a:lnTo>
                  <a:lnTo>
                    <a:pt x="362" y="911"/>
                  </a:lnTo>
                  <a:lnTo>
                    <a:pt x="372" y="1167"/>
                  </a:lnTo>
                  <a:lnTo>
                    <a:pt x="464" y="1413"/>
                  </a:lnTo>
                  <a:lnTo>
                    <a:pt x="904" y="1680"/>
                  </a:lnTo>
                  <a:lnTo>
                    <a:pt x="1088" y="1832"/>
                  </a:lnTo>
                  <a:lnTo>
                    <a:pt x="1190" y="2017"/>
                  </a:lnTo>
                  <a:lnTo>
                    <a:pt x="1313" y="2354"/>
                  </a:lnTo>
                  <a:lnTo>
                    <a:pt x="2429" y="3164"/>
                  </a:lnTo>
                  <a:lnTo>
                    <a:pt x="2644" y="3225"/>
                  </a:lnTo>
                  <a:lnTo>
                    <a:pt x="2920" y="3235"/>
                  </a:lnTo>
                  <a:lnTo>
                    <a:pt x="3113" y="3194"/>
                  </a:lnTo>
                  <a:lnTo>
                    <a:pt x="3287" y="3123"/>
                  </a:lnTo>
                  <a:lnTo>
                    <a:pt x="3421" y="2927"/>
                  </a:lnTo>
                  <a:lnTo>
                    <a:pt x="3655" y="2569"/>
                  </a:lnTo>
                  <a:lnTo>
                    <a:pt x="3738" y="2283"/>
                  </a:lnTo>
                  <a:lnTo>
                    <a:pt x="3726" y="1985"/>
                  </a:lnTo>
                  <a:lnTo>
                    <a:pt x="3564" y="1751"/>
                  </a:lnTo>
                  <a:lnTo>
                    <a:pt x="3348" y="1607"/>
                  </a:lnTo>
                  <a:lnTo>
                    <a:pt x="3113" y="1453"/>
                  </a:lnTo>
                  <a:lnTo>
                    <a:pt x="3001" y="1260"/>
                  </a:lnTo>
                  <a:lnTo>
                    <a:pt x="2888" y="901"/>
                  </a:lnTo>
                  <a:lnTo>
                    <a:pt x="3145" y="1094"/>
                  </a:lnTo>
                  <a:lnTo>
                    <a:pt x="3589" y="1248"/>
                  </a:lnTo>
                  <a:lnTo>
                    <a:pt x="3905" y="1405"/>
                  </a:lnTo>
                  <a:lnTo>
                    <a:pt x="4166" y="1904"/>
                  </a:lnTo>
                  <a:lnTo>
                    <a:pt x="4034" y="2671"/>
                  </a:lnTo>
                  <a:lnTo>
                    <a:pt x="3841" y="3081"/>
                  </a:lnTo>
                  <a:lnTo>
                    <a:pt x="3523" y="3357"/>
                  </a:lnTo>
                  <a:lnTo>
                    <a:pt x="3277" y="3501"/>
                  </a:lnTo>
                  <a:lnTo>
                    <a:pt x="2930" y="3501"/>
                  </a:lnTo>
                  <a:lnTo>
                    <a:pt x="2500" y="3379"/>
                  </a:lnTo>
                  <a:lnTo>
                    <a:pt x="1713" y="3061"/>
                  </a:lnTo>
                  <a:lnTo>
                    <a:pt x="496" y="2744"/>
                  </a:lnTo>
                  <a:lnTo>
                    <a:pt x="0" y="1604"/>
                  </a:lnTo>
                  <a:lnTo>
                    <a:pt x="35" y="972"/>
                  </a:lnTo>
                  <a:lnTo>
                    <a:pt x="291" y="430"/>
                  </a:lnTo>
                  <a:lnTo>
                    <a:pt x="679" y="103"/>
                  </a:lnTo>
                  <a:lnTo>
                    <a:pt x="1200" y="20"/>
                  </a:lnTo>
                  <a:lnTo>
                    <a:pt x="1600" y="0"/>
                  </a:lnTo>
                  <a:lnTo>
                    <a:pt x="1825" y="81"/>
                  </a:lnTo>
                  <a:lnTo>
                    <a:pt x="1139" y="471"/>
                  </a:lnTo>
                  <a:lnTo>
                    <a:pt x="1139" y="471"/>
                  </a:lnTo>
                  <a:lnTo>
                    <a:pt x="1139" y="471"/>
                  </a:lnTo>
                  <a:close/>
                </a:path>
              </a:pathLst>
            </a:custGeom>
            <a:solidFill>
              <a:srgbClr val="D6D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511" y="11"/>
              <a:ext cx="1692" cy="1617"/>
            </a:xfrm>
            <a:custGeom>
              <a:avLst/>
              <a:gdLst/>
              <a:ahLst/>
              <a:cxnLst>
                <a:cxn ang="0">
                  <a:pos x="1374" y="362"/>
                </a:cxn>
                <a:cxn ang="0">
                  <a:pos x="2698" y="39"/>
                </a:cxn>
                <a:cxn ang="0">
                  <a:pos x="3021" y="2"/>
                </a:cxn>
                <a:cxn ang="0">
                  <a:pos x="3229" y="200"/>
                </a:cxn>
                <a:cxn ang="0">
                  <a:pos x="3067" y="1533"/>
                </a:cxn>
                <a:cxn ang="0">
                  <a:pos x="2925" y="2070"/>
                </a:cxn>
                <a:cxn ang="0">
                  <a:pos x="2510" y="2075"/>
                </a:cxn>
                <a:cxn ang="0">
                  <a:pos x="2849" y="2202"/>
                </a:cxn>
                <a:cxn ang="0">
                  <a:pos x="3274" y="2301"/>
                </a:cxn>
                <a:cxn ang="0">
                  <a:pos x="3292" y="2589"/>
                </a:cxn>
                <a:cxn ang="0">
                  <a:pos x="3375" y="3043"/>
                </a:cxn>
                <a:cxn ang="0">
                  <a:pos x="3261" y="3235"/>
                </a:cxn>
                <a:cxn ang="0">
                  <a:pos x="708" y="3167"/>
                </a:cxn>
                <a:cxn ang="0">
                  <a:pos x="500" y="3098"/>
                </a:cxn>
                <a:cxn ang="0">
                  <a:pos x="410" y="2751"/>
                </a:cxn>
                <a:cxn ang="0">
                  <a:pos x="243" y="2448"/>
                </a:cxn>
                <a:cxn ang="0">
                  <a:pos x="256" y="2359"/>
                </a:cxn>
                <a:cxn ang="0">
                  <a:pos x="139" y="2315"/>
                </a:cxn>
                <a:cxn ang="0">
                  <a:pos x="113" y="2171"/>
                </a:cxn>
                <a:cxn ang="0">
                  <a:pos x="0" y="1971"/>
                </a:cxn>
                <a:cxn ang="0">
                  <a:pos x="60" y="1830"/>
                </a:cxn>
                <a:cxn ang="0">
                  <a:pos x="47" y="1635"/>
                </a:cxn>
                <a:cxn ang="0">
                  <a:pos x="152" y="1766"/>
                </a:cxn>
                <a:cxn ang="0">
                  <a:pos x="400" y="2189"/>
                </a:cxn>
                <a:cxn ang="0">
                  <a:pos x="395" y="1944"/>
                </a:cxn>
                <a:cxn ang="0">
                  <a:pos x="308" y="1749"/>
                </a:cxn>
                <a:cxn ang="0">
                  <a:pos x="425" y="1622"/>
                </a:cxn>
                <a:cxn ang="0">
                  <a:pos x="559" y="1767"/>
                </a:cxn>
                <a:cxn ang="0">
                  <a:pos x="490" y="1936"/>
                </a:cxn>
                <a:cxn ang="0">
                  <a:pos x="600" y="2318"/>
                </a:cxn>
                <a:cxn ang="0">
                  <a:pos x="638" y="1822"/>
                </a:cxn>
                <a:cxn ang="0">
                  <a:pos x="640" y="1744"/>
                </a:cxn>
                <a:cxn ang="0">
                  <a:pos x="652" y="1685"/>
                </a:cxn>
                <a:cxn ang="0">
                  <a:pos x="698" y="1604"/>
                </a:cxn>
                <a:cxn ang="0">
                  <a:pos x="789" y="1498"/>
                </a:cxn>
                <a:cxn ang="0">
                  <a:pos x="838" y="1415"/>
                </a:cxn>
                <a:cxn ang="0">
                  <a:pos x="1143" y="1515"/>
                </a:cxn>
                <a:cxn ang="0">
                  <a:pos x="900" y="2164"/>
                </a:cxn>
                <a:cxn ang="0">
                  <a:pos x="1048" y="2258"/>
                </a:cxn>
                <a:cxn ang="0">
                  <a:pos x="976" y="2351"/>
                </a:cxn>
                <a:cxn ang="0">
                  <a:pos x="898" y="2776"/>
                </a:cxn>
                <a:cxn ang="0">
                  <a:pos x="1197" y="2602"/>
                </a:cxn>
                <a:cxn ang="0">
                  <a:pos x="1186" y="2409"/>
                </a:cxn>
                <a:cxn ang="0">
                  <a:pos x="1574" y="2321"/>
                </a:cxn>
                <a:cxn ang="0">
                  <a:pos x="1677" y="2270"/>
                </a:cxn>
                <a:cxn ang="0">
                  <a:pos x="1783" y="2077"/>
                </a:cxn>
                <a:cxn ang="0">
                  <a:pos x="1389" y="1627"/>
                </a:cxn>
                <a:cxn ang="0">
                  <a:pos x="1176" y="810"/>
                </a:cxn>
                <a:cxn ang="0">
                  <a:pos x="1138" y="498"/>
                </a:cxn>
                <a:cxn ang="0">
                  <a:pos x="1138" y="498"/>
                </a:cxn>
              </a:cxnLst>
              <a:rect l="0" t="0" r="r" b="b"/>
              <a:pathLst>
                <a:path w="3385" h="3235">
                  <a:moveTo>
                    <a:pt x="1138" y="498"/>
                  </a:moveTo>
                  <a:lnTo>
                    <a:pt x="1374" y="362"/>
                  </a:lnTo>
                  <a:lnTo>
                    <a:pt x="2045" y="167"/>
                  </a:lnTo>
                  <a:lnTo>
                    <a:pt x="2698" y="39"/>
                  </a:lnTo>
                  <a:lnTo>
                    <a:pt x="2927" y="0"/>
                  </a:lnTo>
                  <a:lnTo>
                    <a:pt x="3021" y="2"/>
                  </a:lnTo>
                  <a:lnTo>
                    <a:pt x="3132" y="65"/>
                  </a:lnTo>
                  <a:lnTo>
                    <a:pt x="3229" y="200"/>
                  </a:lnTo>
                  <a:lnTo>
                    <a:pt x="3267" y="341"/>
                  </a:lnTo>
                  <a:lnTo>
                    <a:pt x="3067" y="1533"/>
                  </a:lnTo>
                  <a:lnTo>
                    <a:pt x="2998" y="1982"/>
                  </a:lnTo>
                  <a:lnTo>
                    <a:pt x="2925" y="2070"/>
                  </a:lnTo>
                  <a:lnTo>
                    <a:pt x="2646" y="2020"/>
                  </a:lnTo>
                  <a:lnTo>
                    <a:pt x="2510" y="2075"/>
                  </a:lnTo>
                  <a:lnTo>
                    <a:pt x="2656" y="2156"/>
                  </a:lnTo>
                  <a:lnTo>
                    <a:pt x="2849" y="2202"/>
                  </a:lnTo>
                  <a:lnTo>
                    <a:pt x="2859" y="2298"/>
                  </a:lnTo>
                  <a:lnTo>
                    <a:pt x="3274" y="2301"/>
                  </a:lnTo>
                  <a:lnTo>
                    <a:pt x="3337" y="2301"/>
                  </a:lnTo>
                  <a:lnTo>
                    <a:pt x="3292" y="2589"/>
                  </a:lnTo>
                  <a:lnTo>
                    <a:pt x="3241" y="2905"/>
                  </a:lnTo>
                  <a:lnTo>
                    <a:pt x="3375" y="3043"/>
                  </a:lnTo>
                  <a:lnTo>
                    <a:pt x="3385" y="3113"/>
                  </a:lnTo>
                  <a:lnTo>
                    <a:pt x="3261" y="3235"/>
                  </a:lnTo>
                  <a:lnTo>
                    <a:pt x="1389" y="3119"/>
                  </a:lnTo>
                  <a:lnTo>
                    <a:pt x="708" y="3167"/>
                  </a:lnTo>
                  <a:lnTo>
                    <a:pt x="633" y="3111"/>
                  </a:lnTo>
                  <a:lnTo>
                    <a:pt x="500" y="3098"/>
                  </a:lnTo>
                  <a:lnTo>
                    <a:pt x="453" y="3065"/>
                  </a:lnTo>
                  <a:lnTo>
                    <a:pt x="410" y="2751"/>
                  </a:lnTo>
                  <a:lnTo>
                    <a:pt x="306" y="2478"/>
                  </a:lnTo>
                  <a:lnTo>
                    <a:pt x="243" y="2448"/>
                  </a:lnTo>
                  <a:lnTo>
                    <a:pt x="243" y="2405"/>
                  </a:lnTo>
                  <a:lnTo>
                    <a:pt x="256" y="2359"/>
                  </a:lnTo>
                  <a:lnTo>
                    <a:pt x="237" y="2263"/>
                  </a:lnTo>
                  <a:lnTo>
                    <a:pt x="139" y="2315"/>
                  </a:lnTo>
                  <a:lnTo>
                    <a:pt x="73" y="2301"/>
                  </a:lnTo>
                  <a:lnTo>
                    <a:pt x="113" y="2171"/>
                  </a:lnTo>
                  <a:lnTo>
                    <a:pt x="22" y="2063"/>
                  </a:lnTo>
                  <a:lnTo>
                    <a:pt x="0" y="1971"/>
                  </a:lnTo>
                  <a:lnTo>
                    <a:pt x="5" y="1885"/>
                  </a:lnTo>
                  <a:lnTo>
                    <a:pt x="60" y="1830"/>
                  </a:lnTo>
                  <a:lnTo>
                    <a:pt x="101" y="1781"/>
                  </a:lnTo>
                  <a:lnTo>
                    <a:pt x="47" y="1635"/>
                  </a:lnTo>
                  <a:lnTo>
                    <a:pt x="137" y="1599"/>
                  </a:lnTo>
                  <a:lnTo>
                    <a:pt x="152" y="1766"/>
                  </a:lnTo>
                  <a:lnTo>
                    <a:pt x="232" y="1766"/>
                  </a:lnTo>
                  <a:lnTo>
                    <a:pt x="400" y="2189"/>
                  </a:lnTo>
                  <a:lnTo>
                    <a:pt x="443" y="2025"/>
                  </a:lnTo>
                  <a:lnTo>
                    <a:pt x="395" y="1944"/>
                  </a:lnTo>
                  <a:lnTo>
                    <a:pt x="329" y="1852"/>
                  </a:lnTo>
                  <a:lnTo>
                    <a:pt x="308" y="1749"/>
                  </a:lnTo>
                  <a:lnTo>
                    <a:pt x="346" y="1652"/>
                  </a:lnTo>
                  <a:lnTo>
                    <a:pt x="425" y="1622"/>
                  </a:lnTo>
                  <a:lnTo>
                    <a:pt x="514" y="1647"/>
                  </a:lnTo>
                  <a:lnTo>
                    <a:pt x="559" y="1767"/>
                  </a:lnTo>
                  <a:lnTo>
                    <a:pt x="547" y="1834"/>
                  </a:lnTo>
                  <a:lnTo>
                    <a:pt x="490" y="1936"/>
                  </a:lnTo>
                  <a:lnTo>
                    <a:pt x="503" y="2063"/>
                  </a:lnTo>
                  <a:lnTo>
                    <a:pt x="600" y="2318"/>
                  </a:lnTo>
                  <a:lnTo>
                    <a:pt x="648" y="1863"/>
                  </a:lnTo>
                  <a:lnTo>
                    <a:pt x="638" y="1822"/>
                  </a:lnTo>
                  <a:lnTo>
                    <a:pt x="660" y="1787"/>
                  </a:lnTo>
                  <a:lnTo>
                    <a:pt x="640" y="1744"/>
                  </a:lnTo>
                  <a:lnTo>
                    <a:pt x="665" y="1715"/>
                  </a:lnTo>
                  <a:lnTo>
                    <a:pt x="652" y="1685"/>
                  </a:lnTo>
                  <a:lnTo>
                    <a:pt x="686" y="1655"/>
                  </a:lnTo>
                  <a:lnTo>
                    <a:pt x="698" y="1604"/>
                  </a:lnTo>
                  <a:lnTo>
                    <a:pt x="695" y="1508"/>
                  </a:lnTo>
                  <a:lnTo>
                    <a:pt x="789" y="1498"/>
                  </a:lnTo>
                  <a:lnTo>
                    <a:pt x="835" y="1498"/>
                  </a:lnTo>
                  <a:lnTo>
                    <a:pt x="838" y="1415"/>
                  </a:lnTo>
                  <a:lnTo>
                    <a:pt x="1070" y="1359"/>
                  </a:lnTo>
                  <a:lnTo>
                    <a:pt x="1143" y="1515"/>
                  </a:lnTo>
                  <a:lnTo>
                    <a:pt x="906" y="2131"/>
                  </a:lnTo>
                  <a:lnTo>
                    <a:pt x="900" y="2164"/>
                  </a:lnTo>
                  <a:lnTo>
                    <a:pt x="1017" y="2217"/>
                  </a:lnTo>
                  <a:lnTo>
                    <a:pt x="1048" y="2258"/>
                  </a:lnTo>
                  <a:lnTo>
                    <a:pt x="1048" y="2310"/>
                  </a:lnTo>
                  <a:lnTo>
                    <a:pt x="976" y="2351"/>
                  </a:lnTo>
                  <a:lnTo>
                    <a:pt x="933" y="2500"/>
                  </a:lnTo>
                  <a:lnTo>
                    <a:pt x="898" y="2776"/>
                  </a:lnTo>
                  <a:lnTo>
                    <a:pt x="1057" y="2615"/>
                  </a:lnTo>
                  <a:lnTo>
                    <a:pt x="1197" y="2602"/>
                  </a:lnTo>
                  <a:lnTo>
                    <a:pt x="1167" y="2475"/>
                  </a:lnTo>
                  <a:lnTo>
                    <a:pt x="1186" y="2409"/>
                  </a:lnTo>
                  <a:lnTo>
                    <a:pt x="1576" y="2377"/>
                  </a:lnTo>
                  <a:lnTo>
                    <a:pt x="1574" y="2321"/>
                  </a:lnTo>
                  <a:lnTo>
                    <a:pt x="1621" y="2288"/>
                  </a:lnTo>
                  <a:lnTo>
                    <a:pt x="1677" y="2270"/>
                  </a:lnTo>
                  <a:lnTo>
                    <a:pt x="1784" y="2182"/>
                  </a:lnTo>
                  <a:lnTo>
                    <a:pt x="1783" y="2077"/>
                  </a:lnTo>
                  <a:lnTo>
                    <a:pt x="1480" y="1977"/>
                  </a:lnTo>
                  <a:lnTo>
                    <a:pt x="1389" y="1627"/>
                  </a:lnTo>
                  <a:lnTo>
                    <a:pt x="1242" y="1062"/>
                  </a:lnTo>
                  <a:lnTo>
                    <a:pt x="1176" y="810"/>
                  </a:lnTo>
                  <a:lnTo>
                    <a:pt x="1141" y="571"/>
                  </a:lnTo>
                  <a:lnTo>
                    <a:pt x="1138" y="498"/>
                  </a:lnTo>
                  <a:lnTo>
                    <a:pt x="1138" y="498"/>
                  </a:lnTo>
                  <a:lnTo>
                    <a:pt x="1138" y="4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512" y="687"/>
              <a:ext cx="561" cy="879"/>
            </a:xfrm>
            <a:custGeom>
              <a:avLst/>
              <a:gdLst/>
              <a:ahLst/>
              <a:cxnLst>
                <a:cxn ang="0">
                  <a:pos x="848" y="52"/>
                </a:cxn>
                <a:cxn ang="0">
                  <a:pos x="1121" y="150"/>
                </a:cxn>
                <a:cxn ang="0">
                  <a:pos x="1026" y="884"/>
                </a:cxn>
                <a:cxn ang="0">
                  <a:pos x="958" y="995"/>
                </a:cxn>
                <a:cxn ang="0">
                  <a:pos x="834" y="1679"/>
                </a:cxn>
                <a:cxn ang="0">
                  <a:pos x="646" y="1758"/>
                </a:cxn>
                <a:cxn ang="0">
                  <a:pos x="429" y="1689"/>
                </a:cxn>
                <a:cxn ang="0">
                  <a:pos x="335" y="1166"/>
                </a:cxn>
                <a:cxn ang="0">
                  <a:pos x="256" y="1092"/>
                </a:cxn>
                <a:cxn ang="0">
                  <a:pos x="205" y="995"/>
                </a:cxn>
                <a:cxn ang="0">
                  <a:pos x="201" y="889"/>
                </a:cxn>
                <a:cxn ang="0">
                  <a:pos x="99" y="935"/>
                </a:cxn>
                <a:cxn ang="0">
                  <a:pos x="114" y="811"/>
                </a:cxn>
                <a:cxn ang="0">
                  <a:pos x="0" y="634"/>
                </a:cxn>
                <a:cxn ang="0">
                  <a:pos x="61" y="451"/>
                </a:cxn>
                <a:cxn ang="0">
                  <a:pos x="67" y="261"/>
                </a:cxn>
                <a:cxn ang="0">
                  <a:pos x="170" y="243"/>
                </a:cxn>
                <a:cxn ang="0">
                  <a:pos x="175" y="370"/>
                </a:cxn>
                <a:cxn ang="0">
                  <a:pos x="271" y="464"/>
                </a:cxn>
                <a:cxn ang="0">
                  <a:pos x="415" y="738"/>
                </a:cxn>
                <a:cxn ang="0">
                  <a:pos x="388" y="565"/>
                </a:cxn>
                <a:cxn ang="0">
                  <a:pos x="317" y="353"/>
                </a:cxn>
                <a:cxn ang="0">
                  <a:pos x="431" y="251"/>
                </a:cxn>
                <a:cxn ang="0">
                  <a:pos x="555" y="315"/>
                </a:cxn>
                <a:cxn ang="0">
                  <a:pos x="509" y="550"/>
                </a:cxn>
                <a:cxn ang="0">
                  <a:pos x="555" y="821"/>
                </a:cxn>
                <a:cxn ang="0">
                  <a:pos x="598" y="935"/>
                </a:cxn>
                <a:cxn ang="0">
                  <a:pos x="677" y="479"/>
                </a:cxn>
                <a:cxn ang="0">
                  <a:pos x="672" y="418"/>
                </a:cxn>
                <a:cxn ang="0">
                  <a:pos x="681" y="352"/>
                </a:cxn>
                <a:cxn ang="0">
                  <a:pos x="710" y="292"/>
                </a:cxn>
                <a:cxn ang="0">
                  <a:pos x="707" y="133"/>
                </a:cxn>
                <a:cxn ang="0">
                  <a:pos x="830" y="140"/>
                </a:cxn>
                <a:cxn ang="0">
                  <a:pos x="838" y="109"/>
                </a:cxn>
              </a:cxnLst>
              <a:rect l="0" t="0" r="r" b="b"/>
              <a:pathLst>
                <a:path w="1121" h="1758">
                  <a:moveTo>
                    <a:pt x="838" y="109"/>
                  </a:moveTo>
                  <a:lnTo>
                    <a:pt x="848" y="52"/>
                  </a:lnTo>
                  <a:lnTo>
                    <a:pt x="1063" y="0"/>
                  </a:lnTo>
                  <a:lnTo>
                    <a:pt x="1121" y="150"/>
                  </a:lnTo>
                  <a:lnTo>
                    <a:pt x="892" y="805"/>
                  </a:lnTo>
                  <a:lnTo>
                    <a:pt x="1026" y="884"/>
                  </a:lnTo>
                  <a:lnTo>
                    <a:pt x="1020" y="945"/>
                  </a:lnTo>
                  <a:lnTo>
                    <a:pt x="958" y="995"/>
                  </a:lnTo>
                  <a:lnTo>
                    <a:pt x="868" y="1449"/>
                  </a:lnTo>
                  <a:lnTo>
                    <a:pt x="834" y="1679"/>
                  </a:lnTo>
                  <a:lnTo>
                    <a:pt x="787" y="1738"/>
                  </a:lnTo>
                  <a:lnTo>
                    <a:pt x="646" y="1758"/>
                  </a:lnTo>
                  <a:lnTo>
                    <a:pt x="458" y="1727"/>
                  </a:lnTo>
                  <a:lnTo>
                    <a:pt x="429" y="1689"/>
                  </a:lnTo>
                  <a:lnTo>
                    <a:pt x="400" y="1371"/>
                  </a:lnTo>
                  <a:lnTo>
                    <a:pt x="335" y="1166"/>
                  </a:lnTo>
                  <a:lnTo>
                    <a:pt x="294" y="1105"/>
                  </a:lnTo>
                  <a:lnTo>
                    <a:pt x="256" y="1092"/>
                  </a:lnTo>
                  <a:lnTo>
                    <a:pt x="206" y="1041"/>
                  </a:lnTo>
                  <a:lnTo>
                    <a:pt x="205" y="995"/>
                  </a:lnTo>
                  <a:lnTo>
                    <a:pt x="254" y="950"/>
                  </a:lnTo>
                  <a:lnTo>
                    <a:pt x="201" y="889"/>
                  </a:lnTo>
                  <a:lnTo>
                    <a:pt x="165" y="948"/>
                  </a:lnTo>
                  <a:lnTo>
                    <a:pt x="99" y="935"/>
                  </a:lnTo>
                  <a:lnTo>
                    <a:pt x="86" y="900"/>
                  </a:lnTo>
                  <a:lnTo>
                    <a:pt x="114" y="811"/>
                  </a:lnTo>
                  <a:lnTo>
                    <a:pt x="66" y="738"/>
                  </a:lnTo>
                  <a:lnTo>
                    <a:pt x="0" y="634"/>
                  </a:lnTo>
                  <a:lnTo>
                    <a:pt x="13" y="522"/>
                  </a:lnTo>
                  <a:lnTo>
                    <a:pt x="61" y="451"/>
                  </a:lnTo>
                  <a:lnTo>
                    <a:pt x="117" y="406"/>
                  </a:lnTo>
                  <a:lnTo>
                    <a:pt x="67" y="261"/>
                  </a:lnTo>
                  <a:lnTo>
                    <a:pt x="137" y="243"/>
                  </a:lnTo>
                  <a:lnTo>
                    <a:pt x="170" y="243"/>
                  </a:lnTo>
                  <a:lnTo>
                    <a:pt x="158" y="302"/>
                  </a:lnTo>
                  <a:lnTo>
                    <a:pt x="175" y="370"/>
                  </a:lnTo>
                  <a:lnTo>
                    <a:pt x="229" y="388"/>
                  </a:lnTo>
                  <a:lnTo>
                    <a:pt x="271" y="464"/>
                  </a:lnTo>
                  <a:lnTo>
                    <a:pt x="378" y="803"/>
                  </a:lnTo>
                  <a:lnTo>
                    <a:pt x="415" y="738"/>
                  </a:lnTo>
                  <a:lnTo>
                    <a:pt x="436" y="644"/>
                  </a:lnTo>
                  <a:lnTo>
                    <a:pt x="388" y="565"/>
                  </a:lnTo>
                  <a:lnTo>
                    <a:pt x="324" y="466"/>
                  </a:lnTo>
                  <a:lnTo>
                    <a:pt x="317" y="353"/>
                  </a:lnTo>
                  <a:lnTo>
                    <a:pt x="368" y="272"/>
                  </a:lnTo>
                  <a:lnTo>
                    <a:pt x="431" y="251"/>
                  </a:lnTo>
                  <a:lnTo>
                    <a:pt x="484" y="266"/>
                  </a:lnTo>
                  <a:lnTo>
                    <a:pt x="555" y="315"/>
                  </a:lnTo>
                  <a:lnTo>
                    <a:pt x="586" y="419"/>
                  </a:lnTo>
                  <a:lnTo>
                    <a:pt x="509" y="550"/>
                  </a:lnTo>
                  <a:lnTo>
                    <a:pt x="496" y="636"/>
                  </a:lnTo>
                  <a:lnTo>
                    <a:pt x="555" y="821"/>
                  </a:lnTo>
                  <a:lnTo>
                    <a:pt x="555" y="932"/>
                  </a:lnTo>
                  <a:lnTo>
                    <a:pt x="598" y="935"/>
                  </a:lnTo>
                  <a:lnTo>
                    <a:pt x="669" y="533"/>
                  </a:lnTo>
                  <a:lnTo>
                    <a:pt x="677" y="479"/>
                  </a:lnTo>
                  <a:lnTo>
                    <a:pt x="656" y="441"/>
                  </a:lnTo>
                  <a:lnTo>
                    <a:pt x="672" y="418"/>
                  </a:lnTo>
                  <a:lnTo>
                    <a:pt x="658" y="371"/>
                  </a:lnTo>
                  <a:lnTo>
                    <a:pt x="681" y="352"/>
                  </a:lnTo>
                  <a:lnTo>
                    <a:pt x="666" y="320"/>
                  </a:lnTo>
                  <a:lnTo>
                    <a:pt x="710" y="292"/>
                  </a:lnTo>
                  <a:lnTo>
                    <a:pt x="706" y="244"/>
                  </a:lnTo>
                  <a:lnTo>
                    <a:pt x="707" y="133"/>
                  </a:lnTo>
                  <a:lnTo>
                    <a:pt x="757" y="127"/>
                  </a:lnTo>
                  <a:lnTo>
                    <a:pt x="830" y="140"/>
                  </a:lnTo>
                  <a:lnTo>
                    <a:pt x="838" y="109"/>
                  </a:lnTo>
                  <a:lnTo>
                    <a:pt x="838" y="109"/>
                  </a:lnTo>
                  <a:lnTo>
                    <a:pt x="838" y="1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675" y="1099"/>
              <a:ext cx="360" cy="470"/>
            </a:xfrm>
            <a:custGeom>
              <a:avLst/>
              <a:gdLst/>
              <a:ahLst/>
              <a:cxnLst>
                <a:cxn ang="0">
                  <a:pos x="65" y="293"/>
                </a:cxn>
                <a:cxn ang="0">
                  <a:pos x="80" y="346"/>
                </a:cxn>
                <a:cxn ang="0">
                  <a:pos x="152" y="470"/>
                </a:cxn>
                <a:cxn ang="0">
                  <a:pos x="109" y="551"/>
                </a:cxn>
                <a:cxn ang="0">
                  <a:pos x="159" y="680"/>
                </a:cxn>
                <a:cxn ang="0">
                  <a:pos x="212" y="795"/>
                </a:cxn>
                <a:cxn ang="0">
                  <a:pos x="147" y="906"/>
                </a:cxn>
                <a:cxn ang="0">
                  <a:pos x="296" y="939"/>
                </a:cxn>
                <a:cxn ang="0">
                  <a:pos x="450" y="751"/>
                </a:cxn>
                <a:cxn ang="0">
                  <a:pos x="561" y="602"/>
                </a:cxn>
                <a:cxn ang="0">
                  <a:pos x="624" y="189"/>
                </a:cxn>
                <a:cxn ang="0">
                  <a:pos x="719" y="63"/>
                </a:cxn>
                <a:cxn ang="0">
                  <a:pos x="577" y="0"/>
                </a:cxn>
                <a:cxn ang="0">
                  <a:pos x="288" y="100"/>
                </a:cxn>
                <a:cxn ang="0">
                  <a:pos x="228" y="88"/>
                </a:cxn>
                <a:cxn ang="0">
                  <a:pos x="175" y="157"/>
                </a:cxn>
                <a:cxn ang="0">
                  <a:pos x="93" y="136"/>
                </a:cxn>
                <a:cxn ang="0">
                  <a:pos x="0" y="220"/>
                </a:cxn>
                <a:cxn ang="0">
                  <a:pos x="65" y="293"/>
                </a:cxn>
                <a:cxn ang="0">
                  <a:pos x="65" y="293"/>
                </a:cxn>
                <a:cxn ang="0">
                  <a:pos x="65" y="293"/>
                </a:cxn>
              </a:cxnLst>
              <a:rect l="0" t="0" r="r" b="b"/>
              <a:pathLst>
                <a:path w="719" h="939">
                  <a:moveTo>
                    <a:pt x="65" y="293"/>
                  </a:moveTo>
                  <a:lnTo>
                    <a:pt x="80" y="346"/>
                  </a:lnTo>
                  <a:lnTo>
                    <a:pt x="152" y="470"/>
                  </a:lnTo>
                  <a:lnTo>
                    <a:pt x="109" y="551"/>
                  </a:lnTo>
                  <a:lnTo>
                    <a:pt x="159" y="680"/>
                  </a:lnTo>
                  <a:lnTo>
                    <a:pt x="212" y="795"/>
                  </a:lnTo>
                  <a:lnTo>
                    <a:pt x="147" y="906"/>
                  </a:lnTo>
                  <a:lnTo>
                    <a:pt x="296" y="939"/>
                  </a:lnTo>
                  <a:lnTo>
                    <a:pt x="450" y="751"/>
                  </a:lnTo>
                  <a:lnTo>
                    <a:pt x="561" y="602"/>
                  </a:lnTo>
                  <a:lnTo>
                    <a:pt x="624" y="189"/>
                  </a:lnTo>
                  <a:lnTo>
                    <a:pt x="719" y="63"/>
                  </a:lnTo>
                  <a:lnTo>
                    <a:pt x="577" y="0"/>
                  </a:lnTo>
                  <a:lnTo>
                    <a:pt x="288" y="100"/>
                  </a:lnTo>
                  <a:lnTo>
                    <a:pt x="228" y="88"/>
                  </a:lnTo>
                  <a:lnTo>
                    <a:pt x="175" y="157"/>
                  </a:lnTo>
                  <a:lnTo>
                    <a:pt x="93" y="136"/>
                  </a:lnTo>
                  <a:lnTo>
                    <a:pt x="0" y="220"/>
                  </a:lnTo>
                  <a:lnTo>
                    <a:pt x="65" y="293"/>
                  </a:lnTo>
                  <a:lnTo>
                    <a:pt x="65" y="293"/>
                  </a:lnTo>
                  <a:lnTo>
                    <a:pt x="65" y="293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605" y="882"/>
              <a:ext cx="126" cy="30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3" y="61"/>
                </a:cxn>
                <a:cxn ang="0">
                  <a:pos x="64" y="134"/>
                </a:cxn>
                <a:cxn ang="0">
                  <a:pos x="102" y="206"/>
                </a:cxn>
                <a:cxn ang="0">
                  <a:pos x="101" y="261"/>
                </a:cxn>
                <a:cxn ang="0">
                  <a:pos x="145" y="325"/>
                </a:cxn>
                <a:cxn ang="0">
                  <a:pos x="130" y="360"/>
                </a:cxn>
                <a:cxn ang="0">
                  <a:pos x="153" y="393"/>
                </a:cxn>
                <a:cxn ang="0">
                  <a:pos x="119" y="469"/>
                </a:cxn>
                <a:cxn ang="0">
                  <a:pos x="172" y="471"/>
                </a:cxn>
                <a:cxn ang="0">
                  <a:pos x="196" y="505"/>
                </a:cxn>
                <a:cxn ang="0">
                  <a:pos x="183" y="611"/>
                </a:cxn>
                <a:cxn ang="0">
                  <a:pos x="253" y="606"/>
                </a:cxn>
                <a:cxn ang="0">
                  <a:pos x="228" y="469"/>
                </a:cxn>
                <a:cxn ang="0">
                  <a:pos x="153" y="234"/>
                </a:cxn>
                <a:cxn ang="0">
                  <a:pos x="77" y="43"/>
                </a:cxn>
                <a:cxn ang="0">
                  <a:pos x="33" y="0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53" h="611">
                  <a:moveTo>
                    <a:pt x="0" y="19"/>
                  </a:moveTo>
                  <a:lnTo>
                    <a:pt x="43" y="61"/>
                  </a:lnTo>
                  <a:lnTo>
                    <a:pt x="64" y="134"/>
                  </a:lnTo>
                  <a:lnTo>
                    <a:pt x="102" y="206"/>
                  </a:lnTo>
                  <a:lnTo>
                    <a:pt x="101" y="261"/>
                  </a:lnTo>
                  <a:lnTo>
                    <a:pt x="145" y="325"/>
                  </a:lnTo>
                  <a:lnTo>
                    <a:pt x="130" y="360"/>
                  </a:lnTo>
                  <a:lnTo>
                    <a:pt x="153" y="393"/>
                  </a:lnTo>
                  <a:lnTo>
                    <a:pt x="119" y="469"/>
                  </a:lnTo>
                  <a:lnTo>
                    <a:pt x="172" y="471"/>
                  </a:lnTo>
                  <a:lnTo>
                    <a:pt x="196" y="505"/>
                  </a:lnTo>
                  <a:lnTo>
                    <a:pt x="183" y="611"/>
                  </a:lnTo>
                  <a:lnTo>
                    <a:pt x="253" y="606"/>
                  </a:lnTo>
                  <a:lnTo>
                    <a:pt x="228" y="469"/>
                  </a:lnTo>
                  <a:lnTo>
                    <a:pt x="153" y="234"/>
                  </a:lnTo>
                  <a:lnTo>
                    <a:pt x="77" y="43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534" y="908"/>
              <a:ext cx="157" cy="286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31" y="54"/>
                </a:cxn>
                <a:cxn ang="0">
                  <a:pos x="11" y="127"/>
                </a:cxn>
                <a:cxn ang="0">
                  <a:pos x="0" y="186"/>
                </a:cxn>
                <a:cxn ang="0">
                  <a:pos x="24" y="241"/>
                </a:cxn>
                <a:cxn ang="0">
                  <a:pos x="21" y="279"/>
                </a:cxn>
                <a:cxn ang="0">
                  <a:pos x="67" y="360"/>
                </a:cxn>
                <a:cxn ang="0">
                  <a:pos x="81" y="406"/>
                </a:cxn>
                <a:cxn ang="0">
                  <a:pos x="54" y="469"/>
                </a:cxn>
                <a:cxn ang="0">
                  <a:pos x="79" y="515"/>
                </a:cxn>
                <a:cxn ang="0">
                  <a:pos x="185" y="464"/>
                </a:cxn>
                <a:cxn ang="0">
                  <a:pos x="238" y="571"/>
                </a:cxn>
                <a:cxn ang="0">
                  <a:pos x="309" y="570"/>
                </a:cxn>
                <a:cxn ang="0">
                  <a:pos x="314" y="530"/>
                </a:cxn>
                <a:cxn ang="0">
                  <a:pos x="281" y="419"/>
                </a:cxn>
                <a:cxn ang="0">
                  <a:pos x="213" y="395"/>
                </a:cxn>
                <a:cxn ang="0">
                  <a:pos x="254" y="312"/>
                </a:cxn>
                <a:cxn ang="0">
                  <a:pos x="211" y="211"/>
                </a:cxn>
                <a:cxn ang="0">
                  <a:pos x="176" y="140"/>
                </a:cxn>
                <a:cxn ang="0">
                  <a:pos x="170" y="57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314" h="571">
                  <a:moveTo>
                    <a:pt x="79" y="0"/>
                  </a:moveTo>
                  <a:lnTo>
                    <a:pt x="31" y="54"/>
                  </a:lnTo>
                  <a:lnTo>
                    <a:pt x="11" y="127"/>
                  </a:lnTo>
                  <a:lnTo>
                    <a:pt x="0" y="186"/>
                  </a:lnTo>
                  <a:lnTo>
                    <a:pt x="24" y="241"/>
                  </a:lnTo>
                  <a:lnTo>
                    <a:pt x="21" y="279"/>
                  </a:lnTo>
                  <a:lnTo>
                    <a:pt x="67" y="360"/>
                  </a:lnTo>
                  <a:lnTo>
                    <a:pt x="81" y="406"/>
                  </a:lnTo>
                  <a:lnTo>
                    <a:pt x="54" y="469"/>
                  </a:lnTo>
                  <a:lnTo>
                    <a:pt x="79" y="515"/>
                  </a:lnTo>
                  <a:lnTo>
                    <a:pt x="185" y="464"/>
                  </a:lnTo>
                  <a:lnTo>
                    <a:pt x="238" y="571"/>
                  </a:lnTo>
                  <a:lnTo>
                    <a:pt x="309" y="570"/>
                  </a:lnTo>
                  <a:lnTo>
                    <a:pt x="314" y="530"/>
                  </a:lnTo>
                  <a:lnTo>
                    <a:pt x="281" y="419"/>
                  </a:lnTo>
                  <a:lnTo>
                    <a:pt x="213" y="395"/>
                  </a:lnTo>
                  <a:lnTo>
                    <a:pt x="254" y="312"/>
                  </a:lnTo>
                  <a:lnTo>
                    <a:pt x="211" y="211"/>
                  </a:lnTo>
                  <a:lnTo>
                    <a:pt x="176" y="140"/>
                  </a:lnTo>
                  <a:lnTo>
                    <a:pt x="170" y="57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852" y="687"/>
              <a:ext cx="192" cy="495"/>
            </a:xfrm>
            <a:custGeom>
              <a:avLst/>
              <a:gdLst/>
              <a:ahLst/>
              <a:cxnLst>
                <a:cxn ang="0">
                  <a:pos x="177" y="71"/>
                </a:cxn>
                <a:cxn ang="0">
                  <a:pos x="384" y="0"/>
                </a:cxn>
                <a:cxn ang="0">
                  <a:pos x="136" y="973"/>
                </a:cxn>
                <a:cxn ang="0">
                  <a:pos x="0" y="990"/>
                </a:cxn>
                <a:cxn ang="0">
                  <a:pos x="177" y="71"/>
                </a:cxn>
                <a:cxn ang="0">
                  <a:pos x="177" y="71"/>
                </a:cxn>
                <a:cxn ang="0">
                  <a:pos x="177" y="71"/>
                </a:cxn>
              </a:cxnLst>
              <a:rect l="0" t="0" r="r" b="b"/>
              <a:pathLst>
                <a:path w="384" h="990">
                  <a:moveTo>
                    <a:pt x="177" y="71"/>
                  </a:moveTo>
                  <a:lnTo>
                    <a:pt x="384" y="0"/>
                  </a:lnTo>
                  <a:lnTo>
                    <a:pt x="136" y="973"/>
                  </a:lnTo>
                  <a:lnTo>
                    <a:pt x="0" y="990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7" y="71"/>
                  </a:lnTo>
                  <a:close/>
                </a:path>
              </a:pathLst>
            </a:custGeom>
            <a:solidFill>
              <a:srgbClr val="FFD1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846" y="839"/>
              <a:ext cx="89" cy="90"/>
            </a:xfrm>
            <a:custGeom>
              <a:avLst/>
              <a:gdLst/>
              <a:ahLst/>
              <a:cxnLst>
                <a:cxn ang="0">
                  <a:pos x="110" y="180"/>
                </a:cxn>
                <a:cxn ang="0">
                  <a:pos x="158" y="132"/>
                </a:cxn>
                <a:cxn ang="0">
                  <a:pos x="149" y="81"/>
                </a:cxn>
                <a:cxn ang="0">
                  <a:pos x="177" y="51"/>
                </a:cxn>
                <a:cxn ang="0">
                  <a:pos x="136" y="0"/>
                </a:cxn>
                <a:cxn ang="0">
                  <a:pos x="115" y="33"/>
                </a:cxn>
                <a:cxn ang="0">
                  <a:pos x="45" y="18"/>
                </a:cxn>
                <a:cxn ang="0">
                  <a:pos x="10" y="38"/>
                </a:cxn>
                <a:cxn ang="0">
                  <a:pos x="27" y="69"/>
                </a:cxn>
                <a:cxn ang="0">
                  <a:pos x="0" y="86"/>
                </a:cxn>
                <a:cxn ang="0">
                  <a:pos x="34" y="115"/>
                </a:cxn>
                <a:cxn ang="0">
                  <a:pos x="9" y="140"/>
                </a:cxn>
                <a:cxn ang="0">
                  <a:pos x="110" y="180"/>
                </a:cxn>
                <a:cxn ang="0">
                  <a:pos x="110" y="180"/>
                </a:cxn>
                <a:cxn ang="0">
                  <a:pos x="110" y="180"/>
                </a:cxn>
              </a:cxnLst>
              <a:rect l="0" t="0" r="r" b="b"/>
              <a:pathLst>
                <a:path w="177" h="180">
                  <a:moveTo>
                    <a:pt x="110" y="180"/>
                  </a:moveTo>
                  <a:lnTo>
                    <a:pt x="158" y="132"/>
                  </a:lnTo>
                  <a:lnTo>
                    <a:pt x="149" y="81"/>
                  </a:lnTo>
                  <a:lnTo>
                    <a:pt x="177" y="51"/>
                  </a:lnTo>
                  <a:lnTo>
                    <a:pt x="136" y="0"/>
                  </a:lnTo>
                  <a:lnTo>
                    <a:pt x="115" y="33"/>
                  </a:lnTo>
                  <a:lnTo>
                    <a:pt x="45" y="18"/>
                  </a:lnTo>
                  <a:lnTo>
                    <a:pt x="10" y="38"/>
                  </a:lnTo>
                  <a:lnTo>
                    <a:pt x="27" y="69"/>
                  </a:lnTo>
                  <a:lnTo>
                    <a:pt x="0" y="86"/>
                  </a:lnTo>
                  <a:lnTo>
                    <a:pt x="34" y="115"/>
                  </a:lnTo>
                  <a:lnTo>
                    <a:pt x="9" y="140"/>
                  </a:lnTo>
                  <a:lnTo>
                    <a:pt x="110" y="180"/>
                  </a:lnTo>
                  <a:lnTo>
                    <a:pt x="110" y="180"/>
                  </a:lnTo>
                  <a:lnTo>
                    <a:pt x="110" y="18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876" y="757"/>
              <a:ext cx="51" cy="81"/>
            </a:xfrm>
            <a:custGeom>
              <a:avLst/>
              <a:gdLst/>
              <a:ahLst/>
              <a:cxnLst>
                <a:cxn ang="0">
                  <a:pos x="17" y="154"/>
                </a:cxn>
                <a:cxn ang="0">
                  <a:pos x="0" y="38"/>
                </a:cxn>
                <a:cxn ang="0">
                  <a:pos x="103" y="0"/>
                </a:cxn>
                <a:cxn ang="0">
                  <a:pos x="61" y="162"/>
                </a:cxn>
                <a:cxn ang="0">
                  <a:pos x="17" y="154"/>
                </a:cxn>
                <a:cxn ang="0">
                  <a:pos x="17" y="154"/>
                </a:cxn>
                <a:cxn ang="0">
                  <a:pos x="17" y="154"/>
                </a:cxn>
              </a:cxnLst>
              <a:rect l="0" t="0" r="r" b="b"/>
              <a:pathLst>
                <a:path w="103" h="162">
                  <a:moveTo>
                    <a:pt x="17" y="154"/>
                  </a:moveTo>
                  <a:lnTo>
                    <a:pt x="0" y="38"/>
                  </a:lnTo>
                  <a:lnTo>
                    <a:pt x="103" y="0"/>
                  </a:lnTo>
                  <a:lnTo>
                    <a:pt x="61" y="162"/>
                  </a:lnTo>
                  <a:lnTo>
                    <a:pt x="17" y="154"/>
                  </a:lnTo>
                  <a:lnTo>
                    <a:pt x="17" y="154"/>
                  </a:lnTo>
                  <a:lnTo>
                    <a:pt x="17" y="154"/>
                  </a:lnTo>
                  <a:close/>
                </a:path>
              </a:pathLst>
            </a:custGeom>
            <a:solidFill>
              <a:srgbClr val="FF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711" y="887"/>
              <a:ext cx="94" cy="298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52" y="66"/>
                </a:cxn>
                <a:cxn ang="0">
                  <a:pos x="93" y="166"/>
                </a:cxn>
                <a:cxn ang="0">
                  <a:pos x="63" y="191"/>
                </a:cxn>
                <a:cxn ang="0">
                  <a:pos x="78" y="277"/>
                </a:cxn>
                <a:cxn ang="0">
                  <a:pos x="68" y="363"/>
                </a:cxn>
                <a:cxn ang="0">
                  <a:pos x="63" y="401"/>
                </a:cxn>
                <a:cxn ang="0">
                  <a:pos x="109" y="520"/>
                </a:cxn>
                <a:cxn ang="0">
                  <a:pos x="0" y="444"/>
                </a:cxn>
                <a:cxn ang="0">
                  <a:pos x="42" y="596"/>
                </a:cxn>
                <a:cxn ang="0">
                  <a:pos x="152" y="586"/>
                </a:cxn>
                <a:cxn ang="0">
                  <a:pos x="167" y="456"/>
                </a:cxn>
                <a:cxn ang="0">
                  <a:pos x="114" y="315"/>
                </a:cxn>
                <a:cxn ang="0">
                  <a:pos x="119" y="216"/>
                </a:cxn>
                <a:cxn ang="0">
                  <a:pos x="159" y="99"/>
                </a:cxn>
                <a:cxn ang="0">
                  <a:pos x="189" y="34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166" y="0"/>
                </a:cxn>
              </a:cxnLst>
              <a:rect l="0" t="0" r="r" b="b"/>
              <a:pathLst>
                <a:path w="189" h="596">
                  <a:moveTo>
                    <a:pt x="166" y="0"/>
                  </a:moveTo>
                  <a:lnTo>
                    <a:pt x="152" y="66"/>
                  </a:lnTo>
                  <a:lnTo>
                    <a:pt x="93" y="166"/>
                  </a:lnTo>
                  <a:lnTo>
                    <a:pt x="63" y="191"/>
                  </a:lnTo>
                  <a:lnTo>
                    <a:pt x="78" y="277"/>
                  </a:lnTo>
                  <a:lnTo>
                    <a:pt x="68" y="363"/>
                  </a:lnTo>
                  <a:lnTo>
                    <a:pt x="63" y="401"/>
                  </a:lnTo>
                  <a:lnTo>
                    <a:pt x="109" y="520"/>
                  </a:lnTo>
                  <a:lnTo>
                    <a:pt x="0" y="444"/>
                  </a:lnTo>
                  <a:lnTo>
                    <a:pt x="42" y="596"/>
                  </a:lnTo>
                  <a:lnTo>
                    <a:pt x="152" y="586"/>
                  </a:lnTo>
                  <a:lnTo>
                    <a:pt x="167" y="456"/>
                  </a:lnTo>
                  <a:lnTo>
                    <a:pt x="114" y="315"/>
                  </a:lnTo>
                  <a:lnTo>
                    <a:pt x="119" y="216"/>
                  </a:lnTo>
                  <a:lnTo>
                    <a:pt x="159" y="99"/>
                  </a:lnTo>
                  <a:lnTo>
                    <a:pt x="189" y="34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698" y="840"/>
              <a:ext cx="73" cy="103"/>
            </a:xfrm>
            <a:custGeom>
              <a:avLst/>
              <a:gdLst/>
              <a:ahLst/>
              <a:cxnLst>
                <a:cxn ang="0">
                  <a:pos x="145" y="64"/>
                </a:cxn>
                <a:cxn ang="0">
                  <a:pos x="97" y="0"/>
                </a:cxn>
                <a:cxn ang="0">
                  <a:pos x="36" y="0"/>
                </a:cxn>
                <a:cxn ang="0">
                  <a:pos x="3" y="53"/>
                </a:cxn>
                <a:cxn ang="0">
                  <a:pos x="0" y="116"/>
                </a:cxn>
                <a:cxn ang="0">
                  <a:pos x="21" y="180"/>
                </a:cxn>
                <a:cxn ang="0">
                  <a:pos x="102" y="205"/>
                </a:cxn>
                <a:cxn ang="0">
                  <a:pos x="76" y="99"/>
                </a:cxn>
                <a:cxn ang="0">
                  <a:pos x="95" y="66"/>
                </a:cxn>
                <a:cxn ang="0">
                  <a:pos x="145" y="64"/>
                </a:cxn>
                <a:cxn ang="0">
                  <a:pos x="145" y="64"/>
                </a:cxn>
                <a:cxn ang="0">
                  <a:pos x="145" y="64"/>
                </a:cxn>
              </a:cxnLst>
              <a:rect l="0" t="0" r="r" b="b"/>
              <a:pathLst>
                <a:path w="145" h="205">
                  <a:moveTo>
                    <a:pt x="145" y="64"/>
                  </a:moveTo>
                  <a:lnTo>
                    <a:pt x="97" y="0"/>
                  </a:lnTo>
                  <a:lnTo>
                    <a:pt x="36" y="0"/>
                  </a:lnTo>
                  <a:lnTo>
                    <a:pt x="3" y="53"/>
                  </a:lnTo>
                  <a:lnTo>
                    <a:pt x="0" y="116"/>
                  </a:lnTo>
                  <a:lnTo>
                    <a:pt x="21" y="180"/>
                  </a:lnTo>
                  <a:lnTo>
                    <a:pt x="102" y="205"/>
                  </a:lnTo>
                  <a:lnTo>
                    <a:pt x="76" y="99"/>
                  </a:lnTo>
                  <a:lnTo>
                    <a:pt x="95" y="66"/>
                  </a:lnTo>
                  <a:lnTo>
                    <a:pt x="145" y="64"/>
                  </a:lnTo>
                  <a:lnTo>
                    <a:pt x="145" y="64"/>
                  </a:lnTo>
                  <a:lnTo>
                    <a:pt x="145" y="64"/>
                  </a:lnTo>
                  <a:close/>
                </a:path>
              </a:pathLst>
            </a:custGeom>
            <a:solidFill>
              <a:srgbClr val="A3A3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852" y="687"/>
              <a:ext cx="228" cy="495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456" y="163"/>
                </a:cxn>
                <a:cxn ang="0">
                  <a:pos x="194" y="937"/>
                </a:cxn>
                <a:cxn ang="0">
                  <a:pos x="136" y="973"/>
                </a:cxn>
                <a:cxn ang="0">
                  <a:pos x="0" y="990"/>
                </a:cxn>
                <a:cxn ang="0">
                  <a:pos x="162" y="525"/>
                </a:cxn>
                <a:cxn ang="0">
                  <a:pos x="180" y="447"/>
                </a:cxn>
                <a:cxn ang="0">
                  <a:pos x="190" y="337"/>
                </a:cxn>
                <a:cxn ang="0">
                  <a:pos x="241" y="256"/>
                </a:cxn>
                <a:cxn ang="0">
                  <a:pos x="311" y="246"/>
                </a:cxn>
                <a:cxn ang="0">
                  <a:pos x="384" y="0"/>
                </a:cxn>
                <a:cxn ang="0">
                  <a:pos x="384" y="0"/>
                </a:cxn>
                <a:cxn ang="0">
                  <a:pos x="384" y="0"/>
                </a:cxn>
              </a:cxnLst>
              <a:rect l="0" t="0" r="r" b="b"/>
              <a:pathLst>
                <a:path w="456" h="990">
                  <a:moveTo>
                    <a:pt x="384" y="0"/>
                  </a:moveTo>
                  <a:lnTo>
                    <a:pt x="456" y="163"/>
                  </a:lnTo>
                  <a:lnTo>
                    <a:pt x="194" y="937"/>
                  </a:lnTo>
                  <a:lnTo>
                    <a:pt x="136" y="973"/>
                  </a:lnTo>
                  <a:lnTo>
                    <a:pt x="0" y="990"/>
                  </a:lnTo>
                  <a:lnTo>
                    <a:pt x="162" y="525"/>
                  </a:lnTo>
                  <a:lnTo>
                    <a:pt x="180" y="447"/>
                  </a:lnTo>
                  <a:lnTo>
                    <a:pt x="190" y="337"/>
                  </a:lnTo>
                  <a:lnTo>
                    <a:pt x="241" y="256"/>
                  </a:lnTo>
                  <a:lnTo>
                    <a:pt x="311" y="246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7E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812" y="924"/>
              <a:ext cx="89" cy="258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77" y="10"/>
                </a:cxn>
                <a:cxn ang="0">
                  <a:pos x="79" y="516"/>
                </a:cxn>
                <a:cxn ang="0">
                  <a:pos x="0" y="511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177" h="516">
                  <a:moveTo>
                    <a:pt x="119" y="0"/>
                  </a:moveTo>
                  <a:lnTo>
                    <a:pt x="177" y="10"/>
                  </a:lnTo>
                  <a:lnTo>
                    <a:pt x="79" y="516"/>
                  </a:lnTo>
                  <a:lnTo>
                    <a:pt x="0" y="51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540" y="909"/>
              <a:ext cx="140" cy="285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41" y="99"/>
                </a:cxn>
                <a:cxn ang="0">
                  <a:pos x="142" y="177"/>
                </a:cxn>
                <a:cxn ang="0">
                  <a:pos x="213" y="283"/>
                </a:cxn>
                <a:cxn ang="0">
                  <a:pos x="220" y="365"/>
                </a:cxn>
                <a:cxn ang="0">
                  <a:pos x="187" y="425"/>
                </a:cxn>
                <a:cxn ang="0">
                  <a:pos x="281" y="410"/>
                </a:cxn>
                <a:cxn ang="0">
                  <a:pos x="255" y="465"/>
                </a:cxn>
                <a:cxn ang="0">
                  <a:pos x="281" y="569"/>
                </a:cxn>
                <a:cxn ang="0">
                  <a:pos x="227" y="570"/>
                </a:cxn>
                <a:cxn ang="0">
                  <a:pos x="179" y="476"/>
                </a:cxn>
                <a:cxn ang="0">
                  <a:pos x="89" y="514"/>
                </a:cxn>
                <a:cxn ang="0">
                  <a:pos x="124" y="437"/>
                </a:cxn>
                <a:cxn ang="0">
                  <a:pos x="99" y="304"/>
                </a:cxn>
                <a:cxn ang="0">
                  <a:pos x="23" y="208"/>
                </a:cxn>
                <a:cxn ang="0">
                  <a:pos x="0" y="126"/>
                </a:cxn>
                <a:cxn ang="0">
                  <a:pos x="32" y="30"/>
                </a:cxn>
                <a:cxn ang="0">
                  <a:pos x="78" y="0"/>
                </a:cxn>
                <a:cxn ang="0">
                  <a:pos x="78" y="0"/>
                </a:cxn>
                <a:cxn ang="0">
                  <a:pos x="78" y="0"/>
                </a:cxn>
              </a:cxnLst>
              <a:rect l="0" t="0" r="r" b="b"/>
              <a:pathLst>
                <a:path w="281" h="570">
                  <a:moveTo>
                    <a:pt x="78" y="0"/>
                  </a:moveTo>
                  <a:lnTo>
                    <a:pt x="141" y="99"/>
                  </a:lnTo>
                  <a:lnTo>
                    <a:pt x="142" y="177"/>
                  </a:lnTo>
                  <a:lnTo>
                    <a:pt x="213" y="283"/>
                  </a:lnTo>
                  <a:lnTo>
                    <a:pt x="220" y="365"/>
                  </a:lnTo>
                  <a:lnTo>
                    <a:pt x="187" y="425"/>
                  </a:lnTo>
                  <a:lnTo>
                    <a:pt x="281" y="410"/>
                  </a:lnTo>
                  <a:lnTo>
                    <a:pt x="255" y="465"/>
                  </a:lnTo>
                  <a:lnTo>
                    <a:pt x="281" y="569"/>
                  </a:lnTo>
                  <a:lnTo>
                    <a:pt x="227" y="570"/>
                  </a:lnTo>
                  <a:lnTo>
                    <a:pt x="179" y="476"/>
                  </a:lnTo>
                  <a:lnTo>
                    <a:pt x="89" y="514"/>
                  </a:lnTo>
                  <a:lnTo>
                    <a:pt x="124" y="437"/>
                  </a:lnTo>
                  <a:lnTo>
                    <a:pt x="99" y="304"/>
                  </a:lnTo>
                  <a:lnTo>
                    <a:pt x="23" y="208"/>
                  </a:lnTo>
                  <a:lnTo>
                    <a:pt x="0" y="126"/>
                  </a:lnTo>
                  <a:lnTo>
                    <a:pt x="32" y="3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567" y="791"/>
              <a:ext cx="64" cy="121"/>
            </a:xfrm>
            <a:custGeom>
              <a:avLst/>
              <a:gdLst/>
              <a:ahLst/>
              <a:cxnLst>
                <a:cxn ang="0">
                  <a:pos x="24" y="182"/>
                </a:cxn>
                <a:cxn ang="0">
                  <a:pos x="0" y="73"/>
                </a:cxn>
                <a:cxn ang="0">
                  <a:pos x="74" y="0"/>
                </a:cxn>
                <a:cxn ang="0">
                  <a:pos x="48" y="162"/>
                </a:cxn>
                <a:cxn ang="0">
                  <a:pos x="115" y="195"/>
                </a:cxn>
                <a:cxn ang="0">
                  <a:pos x="129" y="241"/>
                </a:cxn>
                <a:cxn ang="0">
                  <a:pos x="66" y="216"/>
                </a:cxn>
                <a:cxn ang="0">
                  <a:pos x="24" y="182"/>
                </a:cxn>
                <a:cxn ang="0">
                  <a:pos x="24" y="182"/>
                </a:cxn>
                <a:cxn ang="0">
                  <a:pos x="24" y="182"/>
                </a:cxn>
              </a:cxnLst>
              <a:rect l="0" t="0" r="r" b="b"/>
              <a:pathLst>
                <a:path w="129" h="241">
                  <a:moveTo>
                    <a:pt x="24" y="182"/>
                  </a:moveTo>
                  <a:lnTo>
                    <a:pt x="0" y="73"/>
                  </a:lnTo>
                  <a:lnTo>
                    <a:pt x="74" y="0"/>
                  </a:lnTo>
                  <a:lnTo>
                    <a:pt x="48" y="162"/>
                  </a:lnTo>
                  <a:lnTo>
                    <a:pt x="115" y="195"/>
                  </a:lnTo>
                  <a:lnTo>
                    <a:pt x="129" y="241"/>
                  </a:lnTo>
                  <a:lnTo>
                    <a:pt x="66" y="216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4" y="182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718" y="1193"/>
              <a:ext cx="269" cy="342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303" y="44"/>
                </a:cxn>
                <a:cxn ang="0">
                  <a:pos x="538" y="0"/>
                </a:cxn>
                <a:cxn ang="0">
                  <a:pos x="462" y="76"/>
                </a:cxn>
                <a:cxn ang="0">
                  <a:pos x="428" y="153"/>
                </a:cxn>
                <a:cxn ang="0">
                  <a:pos x="382" y="190"/>
                </a:cxn>
                <a:cxn ang="0">
                  <a:pos x="419" y="206"/>
                </a:cxn>
                <a:cxn ang="0">
                  <a:pos x="443" y="231"/>
                </a:cxn>
                <a:cxn ang="0">
                  <a:pos x="425" y="297"/>
                </a:cxn>
                <a:cxn ang="0">
                  <a:pos x="399" y="342"/>
                </a:cxn>
                <a:cxn ang="0">
                  <a:pos x="420" y="441"/>
                </a:cxn>
                <a:cxn ang="0">
                  <a:pos x="405" y="537"/>
                </a:cxn>
                <a:cxn ang="0">
                  <a:pos x="364" y="562"/>
                </a:cxn>
                <a:cxn ang="0">
                  <a:pos x="313" y="621"/>
                </a:cxn>
                <a:cxn ang="0">
                  <a:pos x="273" y="682"/>
                </a:cxn>
                <a:cxn ang="0">
                  <a:pos x="232" y="679"/>
                </a:cxn>
                <a:cxn ang="0">
                  <a:pos x="205" y="596"/>
                </a:cxn>
                <a:cxn ang="0">
                  <a:pos x="152" y="615"/>
                </a:cxn>
                <a:cxn ang="0">
                  <a:pos x="171" y="492"/>
                </a:cxn>
                <a:cxn ang="0">
                  <a:pos x="142" y="454"/>
                </a:cxn>
                <a:cxn ang="0">
                  <a:pos x="101" y="524"/>
                </a:cxn>
                <a:cxn ang="0">
                  <a:pos x="66" y="453"/>
                </a:cxn>
                <a:cxn ang="0">
                  <a:pos x="114" y="266"/>
                </a:cxn>
                <a:cxn ang="0">
                  <a:pos x="38" y="182"/>
                </a:cxn>
                <a:cxn ang="0">
                  <a:pos x="86" y="92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538" h="682">
                  <a:moveTo>
                    <a:pt x="0" y="33"/>
                  </a:moveTo>
                  <a:lnTo>
                    <a:pt x="303" y="44"/>
                  </a:lnTo>
                  <a:lnTo>
                    <a:pt x="538" y="0"/>
                  </a:lnTo>
                  <a:lnTo>
                    <a:pt x="462" y="76"/>
                  </a:lnTo>
                  <a:lnTo>
                    <a:pt x="428" y="153"/>
                  </a:lnTo>
                  <a:lnTo>
                    <a:pt x="382" y="190"/>
                  </a:lnTo>
                  <a:lnTo>
                    <a:pt x="419" y="206"/>
                  </a:lnTo>
                  <a:lnTo>
                    <a:pt x="443" y="231"/>
                  </a:lnTo>
                  <a:lnTo>
                    <a:pt x="425" y="297"/>
                  </a:lnTo>
                  <a:lnTo>
                    <a:pt x="399" y="342"/>
                  </a:lnTo>
                  <a:lnTo>
                    <a:pt x="420" y="441"/>
                  </a:lnTo>
                  <a:lnTo>
                    <a:pt x="405" y="537"/>
                  </a:lnTo>
                  <a:lnTo>
                    <a:pt x="364" y="562"/>
                  </a:lnTo>
                  <a:lnTo>
                    <a:pt x="313" y="621"/>
                  </a:lnTo>
                  <a:lnTo>
                    <a:pt x="273" y="682"/>
                  </a:lnTo>
                  <a:lnTo>
                    <a:pt x="232" y="679"/>
                  </a:lnTo>
                  <a:lnTo>
                    <a:pt x="205" y="596"/>
                  </a:lnTo>
                  <a:lnTo>
                    <a:pt x="152" y="615"/>
                  </a:lnTo>
                  <a:lnTo>
                    <a:pt x="171" y="492"/>
                  </a:lnTo>
                  <a:lnTo>
                    <a:pt x="142" y="454"/>
                  </a:lnTo>
                  <a:lnTo>
                    <a:pt x="101" y="524"/>
                  </a:lnTo>
                  <a:lnTo>
                    <a:pt x="66" y="453"/>
                  </a:lnTo>
                  <a:lnTo>
                    <a:pt x="114" y="266"/>
                  </a:lnTo>
                  <a:lnTo>
                    <a:pt x="38" y="182"/>
                  </a:lnTo>
                  <a:lnTo>
                    <a:pt x="86" y="9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2A2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112" y="55"/>
              <a:ext cx="1002" cy="991"/>
            </a:xfrm>
            <a:custGeom>
              <a:avLst/>
              <a:gdLst/>
              <a:ahLst/>
              <a:cxnLst>
                <a:cxn ang="0">
                  <a:pos x="290" y="1936"/>
                </a:cxn>
                <a:cxn ang="0">
                  <a:pos x="210" y="1744"/>
                </a:cxn>
                <a:cxn ang="0">
                  <a:pos x="0" y="598"/>
                </a:cxn>
                <a:cxn ang="0">
                  <a:pos x="7" y="466"/>
                </a:cxn>
                <a:cxn ang="0">
                  <a:pos x="80" y="407"/>
                </a:cxn>
                <a:cxn ang="0">
                  <a:pos x="283" y="321"/>
                </a:cxn>
                <a:cxn ang="0">
                  <a:pos x="599" y="243"/>
                </a:cxn>
                <a:cxn ang="0">
                  <a:pos x="1250" y="78"/>
                </a:cxn>
                <a:cxn ang="0">
                  <a:pos x="1604" y="0"/>
                </a:cxn>
                <a:cxn ang="0">
                  <a:pos x="1763" y="0"/>
                </a:cxn>
                <a:cxn ang="0">
                  <a:pos x="1796" y="12"/>
                </a:cxn>
                <a:cxn ang="0">
                  <a:pos x="1796" y="210"/>
                </a:cxn>
                <a:cxn ang="0">
                  <a:pos x="1763" y="519"/>
                </a:cxn>
                <a:cxn ang="0">
                  <a:pos x="1776" y="954"/>
                </a:cxn>
                <a:cxn ang="0">
                  <a:pos x="1895" y="96"/>
                </a:cxn>
                <a:cxn ang="0">
                  <a:pos x="1933" y="84"/>
                </a:cxn>
                <a:cxn ang="0">
                  <a:pos x="1979" y="190"/>
                </a:cxn>
                <a:cxn ang="0">
                  <a:pos x="2006" y="327"/>
                </a:cxn>
                <a:cxn ang="0">
                  <a:pos x="1920" y="1033"/>
                </a:cxn>
                <a:cxn ang="0">
                  <a:pos x="1802" y="1921"/>
                </a:cxn>
                <a:cxn ang="0">
                  <a:pos x="1716" y="1964"/>
                </a:cxn>
                <a:cxn ang="0">
                  <a:pos x="1406" y="1984"/>
                </a:cxn>
                <a:cxn ang="0">
                  <a:pos x="447" y="1974"/>
                </a:cxn>
                <a:cxn ang="0">
                  <a:pos x="351" y="1952"/>
                </a:cxn>
                <a:cxn ang="0">
                  <a:pos x="290" y="1936"/>
                </a:cxn>
                <a:cxn ang="0">
                  <a:pos x="290" y="1936"/>
                </a:cxn>
                <a:cxn ang="0">
                  <a:pos x="290" y="1936"/>
                </a:cxn>
              </a:cxnLst>
              <a:rect l="0" t="0" r="r" b="b"/>
              <a:pathLst>
                <a:path w="2006" h="1984">
                  <a:moveTo>
                    <a:pt x="290" y="1936"/>
                  </a:moveTo>
                  <a:lnTo>
                    <a:pt x="210" y="1744"/>
                  </a:lnTo>
                  <a:lnTo>
                    <a:pt x="0" y="598"/>
                  </a:lnTo>
                  <a:lnTo>
                    <a:pt x="7" y="466"/>
                  </a:lnTo>
                  <a:lnTo>
                    <a:pt x="80" y="407"/>
                  </a:lnTo>
                  <a:lnTo>
                    <a:pt x="283" y="321"/>
                  </a:lnTo>
                  <a:lnTo>
                    <a:pt x="599" y="243"/>
                  </a:lnTo>
                  <a:lnTo>
                    <a:pt x="1250" y="78"/>
                  </a:lnTo>
                  <a:lnTo>
                    <a:pt x="1604" y="0"/>
                  </a:lnTo>
                  <a:lnTo>
                    <a:pt x="1763" y="0"/>
                  </a:lnTo>
                  <a:lnTo>
                    <a:pt x="1796" y="12"/>
                  </a:lnTo>
                  <a:lnTo>
                    <a:pt x="1796" y="210"/>
                  </a:lnTo>
                  <a:lnTo>
                    <a:pt x="1763" y="519"/>
                  </a:lnTo>
                  <a:lnTo>
                    <a:pt x="1776" y="954"/>
                  </a:lnTo>
                  <a:lnTo>
                    <a:pt x="1895" y="96"/>
                  </a:lnTo>
                  <a:lnTo>
                    <a:pt x="1933" y="84"/>
                  </a:lnTo>
                  <a:lnTo>
                    <a:pt x="1979" y="190"/>
                  </a:lnTo>
                  <a:lnTo>
                    <a:pt x="2006" y="327"/>
                  </a:lnTo>
                  <a:lnTo>
                    <a:pt x="1920" y="1033"/>
                  </a:lnTo>
                  <a:lnTo>
                    <a:pt x="1802" y="1921"/>
                  </a:lnTo>
                  <a:lnTo>
                    <a:pt x="1716" y="1964"/>
                  </a:lnTo>
                  <a:lnTo>
                    <a:pt x="1406" y="1984"/>
                  </a:lnTo>
                  <a:lnTo>
                    <a:pt x="447" y="1974"/>
                  </a:lnTo>
                  <a:lnTo>
                    <a:pt x="351" y="1952"/>
                  </a:lnTo>
                  <a:lnTo>
                    <a:pt x="290" y="1936"/>
                  </a:lnTo>
                  <a:lnTo>
                    <a:pt x="290" y="1936"/>
                  </a:lnTo>
                  <a:lnTo>
                    <a:pt x="290" y="1936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338" y="1090"/>
              <a:ext cx="617" cy="116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40" y="152"/>
                </a:cxn>
                <a:cxn ang="0">
                  <a:pos x="290" y="88"/>
                </a:cxn>
                <a:cxn ang="0">
                  <a:pos x="757" y="8"/>
                </a:cxn>
                <a:cxn ang="0">
                  <a:pos x="1053" y="22"/>
                </a:cxn>
                <a:cxn ang="0">
                  <a:pos x="1234" y="0"/>
                </a:cxn>
                <a:cxn ang="0">
                  <a:pos x="1204" y="139"/>
                </a:cxn>
                <a:cxn ang="0">
                  <a:pos x="711" y="146"/>
                </a:cxn>
                <a:cxn ang="0">
                  <a:pos x="270" y="179"/>
                </a:cxn>
                <a:cxn ang="0">
                  <a:pos x="53" y="232"/>
                </a:cxn>
                <a:cxn ang="0">
                  <a:pos x="0" y="199"/>
                </a:cxn>
                <a:cxn ang="0">
                  <a:pos x="0" y="199"/>
                </a:cxn>
                <a:cxn ang="0">
                  <a:pos x="0" y="199"/>
                </a:cxn>
              </a:cxnLst>
              <a:rect l="0" t="0" r="r" b="b"/>
              <a:pathLst>
                <a:path w="1234" h="232">
                  <a:moveTo>
                    <a:pt x="0" y="199"/>
                  </a:moveTo>
                  <a:lnTo>
                    <a:pt x="40" y="152"/>
                  </a:lnTo>
                  <a:lnTo>
                    <a:pt x="290" y="88"/>
                  </a:lnTo>
                  <a:lnTo>
                    <a:pt x="757" y="8"/>
                  </a:lnTo>
                  <a:lnTo>
                    <a:pt x="1053" y="22"/>
                  </a:lnTo>
                  <a:lnTo>
                    <a:pt x="1234" y="0"/>
                  </a:lnTo>
                  <a:lnTo>
                    <a:pt x="1204" y="139"/>
                  </a:lnTo>
                  <a:lnTo>
                    <a:pt x="711" y="146"/>
                  </a:lnTo>
                  <a:lnTo>
                    <a:pt x="270" y="179"/>
                  </a:lnTo>
                  <a:lnTo>
                    <a:pt x="53" y="232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4288" y="305"/>
              <a:ext cx="253" cy="222"/>
            </a:xfrm>
            <a:custGeom>
              <a:avLst/>
              <a:gdLst/>
              <a:ahLst/>
              <a:cxnLst>
                <a:cxn ang="0">
                  <a:pos x="348" y="15"/>
                </a:cxn>
                <a:cxn ang="0">
                  <a:pos x="209" y="51"/>
                </a:cxn>
                <a:cxn ang="0">
                  <a:pos x="86" y="112"/>
                </a:cxn>
                <a:cxn ang="0">
                  <a:pos x="30" y="190"/>
                </a:cxn>
                <a:cxn ang="0">
                  <a:pos x="0" y="276"/>
                </a:cxn>
                <a:cxn ang="0">
                  <a:pos x="45" y="445"/>
                </a:cxn>
                <a:cxn ang="0">
                  <a:pos x="143" y="271"/>
                </a:cxn>
                <a:cxn ang="0">
                  <a:pos x="281" y="112"/>
                </a:cxn>
                <a:cxn ang="0">
                  <a:pos x="506" y="0"/>
                </a:cxn>
                <a:cxn ang="0">
                  <a:pos x="348" y="15"/>
                </a:cxn>
                <a:cxn ang="0">
                  <a:pos x="348" y="15"/>
                </a:cxn>
                <a:cxn ang="0">
                  <a:pos x="348" y="15"/>
                </a:cxn>
              </a:cxnLst>
              <a:rect l="0" t="0" r="r" b="b"/>
              <a:pathLst>
                <a:path w="506" h="445">
                  <a:moveTo>
                    <a:pt x="348" y="15"/>
                  </a:moveTo>
                  <a:lnTo>
                    <a:pt x="209" y="51"/>
                  </a:lnTo>
                  <a:lnTo>
                    <a:pt x="86" y="112"/>
                  </a:lnTo>
                  <a:lnTo>
                    <a:pt x="30" y="190"/>
                  </a:lnTo>
                  <a:lnTo>
                    <a:pt x="0" y="276"/>
                  </a:lnTo>
                  <a:lnTo>
                    <a:pt x="45" y="445"/>
                  </a:lnTo>
                  <a:lnTo>
                    <a:pt x="143" y="271"/>
                  </a:lnTo>
                  <a:lnTo>
                    <a:pt x="281" y="112"/>
                  </a:lnTo>
                  <a:lnTo>
                    <a:pt x="506" y="0"/>
                  </a:lnTo>
                  <a:lnTo>
                    <a:pt x="348" y="15"/>
                  </a:lnTo>
                  <a:lnTo>
                    <a:pt x="348" y="15"/>
                  </a:lnTo>
                  <a:lnTo>
                    <a:pt x="348" y="15"/>
                  </a:lnTo>
                  <a:close/>
                </a:path>
              </a:pathLst>
            </a:custGeom>
            <a:solidFill>
              <a:srgbClr val="DBE5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676" y="579"/>
              <a:ext cx="159" cy="209"/>
            </a:xfrm>
            <a:custGeom>
              <a:avLst/>
              <a:gdLst/>
              <a:ahLst/>
              <a:cxnLst>
                <a:cxn ang="0">
                  <a:pos x="245" y="56"/>
                </a:cxn>
                <a:cxn ang="0">
                  <a:pos x="174" y="217"/>
                </a:cxn>
                <a:cxn ang="0">
                  <a:pos x="0" y="395"/>
                </a:cxn>
                <a:cxn ang="0">
                  <a:pos x="133" y="420"/>
                </a:cxn>
                <a:cxn ang="0">
                  <a:pos x="245" y="364"/>
                </a:cxn>
                <a:cxn ang="0">
                  <a:pos x="282" y="226"/>
                </a:cxn>
                <a:cxn ang="0">
                  <a:pos x="318" y="0"/>
                </a:cxn>
                <a:cxn ang="0">
                  <a:pos x="245" y="56"/>
                </a:cxn>
                <a:cxn ang="0">
                  <a:pos x="245" y="56"/>
                </a:cxn>
                <a:cxn ang="0">
                  <a:pos x="245" y="56"/>
                </a:cxn>
              </a:cxnLst>
              <a:rect l="0" t="0" r="r" b="b"/>
              <a:pathLst>
                <a:path w="318" h="420">
                  <a:moveTo>
                    <a:pt x="245" y="56"/>
                  </a:moveTo>
                  <a:lnTo>
                    <a:pt x="174" y="217"/>
                  </a:lnTo>
                  <a:lnTo>
                    <a:pt x="0" y="395"/>
                  </a:lnTo>
                  <a:lnTo>
                    <a:pt x="133" y="420"/>
                  </a:lnTo>
                  <a:lnTo>
                    <a:pt x="245" y="364"/>
                  </a:lnTo>
                  <a:lnTo>
                    <a:pt x="282" y="226"/>
                  </a:lnTo>
                  <a:lnTo>
                    <a:pt x="318" y="0"/>
                  </a:lnTo>
                  <a:lnTo>
                    <a:pt x="245" y="56"/>
                  </a:lnTo>
                  <a:lnTo>
                    <a:pt x="245" y="56"/>
                  </a:lnTo>
                  <a:lnTo>
                    <a:pt x="245" y="56"/>
                  </a:lnTo>
                  <a:close/>
                </a:path>
              </a:pathLst>
            </a:custGeom>
            <a:solidFill>
              <a:srgbClr val="6D76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5262" y="1425"/>
              <a:ext cx="376" cy="268"/>
            </a:xfrm>
            <a:custGeom>
              <a:avLst/>
              <a:gdLst/>
              <a:ahLst/>
              <a:cxnLst>
                <a:cxn ang="0">
                  <a:pos x="20" y="171"/>
                </a:cxn>
                <a:cxn ang="0">
                  <a:pos x="119" y="66"/>
                </a:cxn>
                <a:cxn ang="0">
                  <a:pos x="222" y="13"/>
                </a:cxn>
                <a:cxn ang="0">
                  <a:pos x="339" y="0"/>
                </a:cxn>
                <a:cxn ang="0">
                  <a:pos x="435" y="33"/>
                </a:cxn>
                <a:cxn ang="0">
                  <a:pos x="579" y="99"/>
                </a:cxn>
                <a:cxn ang="0">
                  <a:pos x="648" y="150"/>
                </a:cxn>
                <a:cxn ang="0">
                  <a:pos x="701" y="224"/>
                </a:cxn>
                <a:cxn ang="0">
                  <a:pos x="746" y="310"/>
                </a:cxn>
                <a:cxn ang="0">
                  <a:pos x="754" y="386"/>
                </a:cxn>
                <a:cxn ang="0">
                  <a:pos x="656" y="512"/>
                </a:cxn>
                <a:cxn ang="0">
                  <a:pos x="417" y="535"/>
                </a:cxn>
                <a:cxn ang="0">
                  <a:pos x="238" y="406"/>
                </a:cxn>
                <a:cxn ang="0">
                  <a:pos x="79" y="406"/>
                </a:cxn>
                <a:cxn ang="0">
                  <a:pos x="0" y="295"/>
                </a:cxn>
                <a:cxn ang="0">
                  <a:pos x="20" y="171"/>
                </a:cxn>
                <a:cxn ang="0">
                  <a:pos x="20" y="171"/>
                </a:cxn>
                <a:cxn ang="0">
                  <a:pos x="20" y="171"/>
                </a:cxn>
              </a:cxnLst>
              <a:rect l="0" t="0" r="r" b="b"/>
              <a:pathLst>
                <a:path w="754" h="535">
                  <a:moveTo>
                    <a:pt x="20" y="171"/>
                  </a:moveTo>
                  <a:lnTo>
                    <a:pt x="119" y="66"/>
                  </a:lnTo>
                  <a:lnTo>
                    <a:pt x="222" y="13"/>
                  </a:lnTo>
                  <a:lnTo>
                    <a:pt x="339" y="0"/>
                  </a:lnTo>
                  <a:lnTo>
                    <a:pt x="435" y="33"/>
                  </a:lnTo>
                  <a:lnTo>
                    <a:pt x="579" y="99"/>
                  </a:lnTo>
                  <a:lnTo>
                    <a:pt x="648" y="150"/>
                  </a:lnTo>
                  <a:lnTo>
                    <a:pt x="701" y="224"/>
                  </a:lnTo>
                  <a:lnTo>
                    <a:pt x="746" y="310"/>
                  </a:lnTo>
                  <a:lnTo>
                    <a:pt x="754" y="386"/>
                  </a:lnTo>
                  <a:lnTo>
                    <a:pt x="656" y="512"/>
                  </a:lnTo>
                  <a:lnTo>
                    <a:pt x="417" y="535"/>
                  </a:lnTo>
                  <a:lnTo>
                    <a:pt x="238" y="406"/>
                  </a:lnTo>
                  <a:lnTo>
                    <a:pt x="79" y="406"/>
                  </a:lnTo>
                  <a:lnTo>
                    <a:pt x="0" y="295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20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5262" y="1474"/>
              <a:ext cx="384" cy="233"/>
            </a:xfrm>
            <a:custGeom>
              <a:avLst/>
              <a:gdLst/>
              <a:ahLst/>
              <a:cxnLst>
                <a:cxn ang="0">
                  <a:pos x="41" y="48"/>
                </a:cxn>
                <a:cxn ang="0">
                  <a:pos x="107" y="0"/>
                </a:cxn>
                <a:cxn ang="0">
                  <a:pos x="251" y="0"/>
                </a:cxn>
                <a:cxn ang="0">
                  <a:pos x="339" y="25"/>
                </a:cxn>
                <a:cxn ang="0">
                  <a:pos x="238" y="151"/>
                </a:cxn>
                <a:cxn ang="0">
                  <a:pos x="389" y="73"/>
                </a:cxn>
                <a:cxn ang="0">
                  <a:pos x="508" y="30"/>
                </a:cxn>
                <a:cxn ang="0">
                  <a:pos x="600" y="71"/>
                </a:cxn>
                <a:cxn ang="0">
                  <a:pos x="642" y="121"/>
                </a:cxn>
                <a:cxn ang="0">
                  <a:pos x="561" y="144"/>
                </a:cxn>
                <a:cxn ang="0">
                  <a:pos x="468" y="200"/>
                </a:cxn>
                <a:cxn ang="0">
                  <a:pos x="461" y="304"/>
                </a:cxn>
                <a:cxn ang="0">
                  <a:pos x="617" y="174"/>
                </a:cxn>
                <a:cxn ang="0">
                  <a:pos x="683" y="162"/>
                </a:cxn>
                <a:cxn ang="0">
                  <a:pos x="757" y="212"/>
                </a:cxn>
                <a:cxn ang="0">
                  <a:pos x="769" y="286"/>
                </a:cxn>
                <a:cxn ang="0">
                  <a:pos x="592" y="443"/>
                </a:cxn>
                <a:cxn ang="0">
                  <a:pos x="503" y="466"/>
                </a:cxn>
                <a:cxn ang="0">
                  <a:pos x="380" y="450"/>
                </a:cxn>
                <a:cxn ang="0">
                  <a:pos x="283" y="346"/>
                </a:cxn>
                <a:cxn ang="0">
                  <a:pos x="84" y="351"/>
                </a:cxn>
                <a:cxn ang="0">
                  <a:pos x="26" y="279"/>
                </a:cxn>
                <a:cxn ang="0">
                  <a:pos x="0" y="119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41" y="48"/>
                </a:cxn>
              </a:cxnLst>
              <a:rect l="0" t="0" r="r" b="b"/>
              <a:pathLst>
                <a:path w="769" h="466">
                  <a:moveTo>
                    <a:pt x="41" y="48"/>
                  </a:moveTo>
                  <a:lnTo>
                    <a:pt x="107" y="0"/>
                  </a:lnTo>
                  <a:lnTo>
                    <a:pt x="251" y="0"/>
                  </a:lnTo>
                  <a:lnTo>
                    <a:pt x="339" y="25"/>
                  </a:lnTo>
                  <a:lnTo>
                    <a:pt x="238" y="151"/>
                  </a:lnTo>
                  <a:lnTo>
                    <a:pt x="389" y="73"/>
                  </a:lnTo>
                  <a:lnTo>
                    <a:pt x="508" y="30"/>
                  </a:lnTo>
                  <a:lnTo>
                    <a:pt x="600" y="71"/>
                  </a:lnTo>
                  <a:lnTo>
                    <a:pt x="642" y="121"/>
                  </a:lnTo>
                  <a:lnTo>
                    <a:pt x="561" y="144"/>
                  </a:lnTo>
                  <a:lnTo>
                    <a:pt x="468" y="200"/>
                  </a:lnTo>
                  <a:lnTo>
                    <a:pt x="461" y="304"/>
                  </a:lnTo>
                  <a:lnTo>
                    <a:pt x="617" y="174"/>
                  </a:lnTo>
                  <a:lnTo>
                    <a:pt x="683" y="162"/>
                  </a:lnTo>
                  <a:lnTo>
                    <a:pt x="757" y="212"/>
                  </a:lnTo>
                  <a:lnTo>
                    <a:pt x="769" y="286"/>
                  </a:lnTo>
                  <a:lnTo>
                    <a:pt x="592" y="443"/>
                  </a:lnTo>
                  <a:lnTo>
                    <a:pt x="503" y="466"/>
                  </a:lnTo>
                  <a:lnTo>
                    <a:pt x="380" y="450"/>
                  </a:lnTo>
                  <a:lnTo>
                    <a:pt x="283" y="346"/>
                  </a:lnTo>
                  <a:lnTo>
                    <a:pt x="84" y="351"/>
                  </a:lnTo>
                  <a:lnTo>
                    <a:pt x="26" y="279"/>
                  </a:lnTo>
                  <a:lnTo>
                    <a:pt x="0" y="119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5269" y="1580"/>
              <a:ext cx="364" cy="1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92" y="63"/>
                </a:cxn>
                <a:cxn ang="0">
                  <a:pos x="165" y="40"/>
                </a:cxn>
                <a:cxn ang="0">
                  <a:pos x="231" y="19"/>
                </a:cxn>
                <a:cxn ang="0">
                  <a:pos x="298" y="30"/>
                </a:cxn>
                <a:cxn ang="0">
                  <a:pos x="332" y="65"/>
                </a:cxn>
                <a:cxn ang="0">
                  <a:pos x="359" y="108"/>
                </a:cxn>
                <a:cxn ang="0">
                  <a:pos x="445" y="156"/>
                </a:cxn>
                <a:cxn ang="0">
                  <a:pos x="506" y="78"/>
                </a:cxn>
                <a:cxn ang="0">
                  <a:pos x="592" y="23"/>
                </a:cxn>
                <a:cxn ang="0">
                  <a:pos x="670" y="0"/>
                </a:cxn>
                <a:cxn ang="0">
                  <a:pos x="721" y="42"/>
                </a:cxn>
                <a:cxn ang="0">
                  <a:pos x="727" y="83"/>
                </a:cxn>
                <a:cxn ang="0">
                  <a:pos x="671" y="164"/>
                </a:cxn>
                <a:cxn ang="0">
                  <a:pos x="577" y="230"/>
                </a:cxn>
                <a:cxn ang="0">
                  <a:pos x="488" y="253"/>
                </a:cxn>
                <a:cxn ang="0">
                  <a:pos x="354" y="233"/>
                </a:cxn>
                <a:cxn ang="0">
                  <a:pos x="251" y="142"/>
                </a:cxn>
                <a:cxn ang="0">
                  <a:pos x="97" y="134"/>
                </a:cxn>
                <a:cxn ang="0">
                  <a:pos x="20" y="9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727" h="253">
                  <a:moveTo>
                    <a:pt x="0" y="22"/>
                  </a:moveTo>
                  <a:lnTo>
                    <a:pt x="92" y="63"/>
                  </a:lnTo>
                  <a:lnTo>
                    <a:pt x="165" y="40"/>
                  </a:lnTo>
                  <a:lnTo>
                    <a:pt x="231" y="19"/>
                  </a:lnTo>
                  <a:lnTo>
                    <a:pt x="298" y="30"/>
                  </a:lnTo>
                  <a:lnTo>
                    <a:pt x="332" y="65"/>
                  </a:lnTo>
                  <a:lnTo>
                    <a:pt x="359" y="108"/>
                  </a:lnTo>
                  <a:lnTo>
                    <a:pt x="445" y="156"/>
                  </a:lnTo>
                  <a:lnTo>
                    <a:pt x="506" y="78"/>
                  </a:lnTo>
                  <a:lnTo>
                    <a:pt x="592" y="23"/>
                  </a:lnTo>
                  <a:lnTo>
                    <a:pt x="670" y="0"/>
                  </a:lnTo>
                  <a:lnTo>
                    <a:pt x="721" y="42"/>
                  </a:lnTo>
                  <a:lnTo>
                    <a:pt x="727" y="83"/>
                  </a:lnTo>
                  <a:lnTo>
                    <a:pt x="671" y="164"/>
                  </a:lnTo>
                  <a:lnTo>
                    <a:pt x="577" y="230"/>
                  </a:lnTo>
                  <a:lnTo>
                    <a:pt x="488" y="253"/>
                  </a:lnTo>
                  <a:lnTo>
                    <a:pt x="354" y="233"/>
                  </a:lnTo>
                  <a:lnTo>
                    <a:pt x="251" y="142"/>
                  </a:lnTo>
                  <a:lnTo>
                    <a:pt x="97" y="134"/>
                  </a:lnTo>
                  <a:lnTo>
                    <a:pt x="20" y="9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5272" y="1492"/>
              <a:ext cx="90" cy="5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09" y="34"/>
                </a:cxn>
                <a:cxn ang="0">
                  <a:pos x="143" y="63"/>
                </a:cxn>
                <a:cxn ang="0">
                  <a:pos x="178" y="95"/>
                </a:cxn>
                <a:cxn ang="0">
                  <a:pos x="180" y="108"/>
                </a:cxn>
                <a:cxn ang="0">
                  <a:pos x="167" y="110"/>
                </a:cxn>
                <a:cxn ang="0">
                  <a:pos x="130" y="85"/>
                </a:cxn>
                <a:cxn ang="0">
                  <a:pos x="87" y="67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180" h="110">
                  <a:moveTo>
                    <a:pt x="29" y="0"/>
                  </a:moveTo>
                  <a:lnTo>
                    <a:pt x="109" y="34"/>
                  </a:lnTo>
                  <a:lnTo>
                    <a:pt x="143" y="63"/>
                  </a:lnTo>
                  <a:lnTo>
                    <a:pt x="178" y="95"/>
                  </a:lnTo>
                  <a:lnTo>
                    <a:pt x="180" y="108"/>
                  </a:lnTo>
                  <a:lnTo>
                    <a:pt x="167" y="110"/>
                  </a:lnTo>
                  <a:lnTo>
                    <a:pt x="130" y="85"/>
                  </a:lnTo>
                  <a:lnTo>
                    <a:pt x="87" y="67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5550" y="1526"/>
              <a:ext cx="100" cy="173"/>
            </a:xfrm>
            <a:custGeom>
              <a:avLst/>
              <a:gdLst/>
              <a:ahLst/>
              <a:cxnLst>
                <a:cxn ang="0">
                  <a:pos x="121" y="2"/>
                </a:cxn>
                <a:cxn ang="0">
                  <a:pos x="154" y="45"/>
                </a:cxn>
                <a:cxn ang="0">
                  <a:pos x="200" y="104"/>
                </a:cxn>
                <a:cxn ang="0">
                  <a:pos x="200" y="190"/>
                </a:cxn>
                <a:cxn ang="0">
                  <a:pos x="139" y="280"/>
                </a:cxn>
                <a:cxn ang="0">
                  <a:pos x="63" y="318"/>
                </a:cxn>
                <a:cxn ang="0">
                  <a:pos x="10" y="347"/>
                </a:cxn>
                <a:cxn ang="0">
                  <a:pos x="0" y="331"/>
                </a:cxn>
                <a:cxn ang="0">
                  <a:pos x="88" y="260"/>
                </a:cxn>
                <a:cxn ang="0">
                  <a:pos x="157" y="172"/>
                </a:cxn>
                <a:cxn ang="0">
                  <a:pos x="149" y="88"/>
                </a:cxn>
                <a:cxn ang="0">
                  <a:pos x="131" y="50"/>
                </a:cxn>
                <a:cxn ang="0">
                  <a:pos x="106" y="13"/>
                </a:cxn>
                <a:cxn ang="0">
                  <a:pos x="108" y="0"/>
                </a:cxn>
                <a:cxn ang="0">
                  <a:pos x="121" y="2"/>
                </a:cxn>
                <a:cxn ang="0">
                  <a:pos x="121" y="2"/>
                </a:cxn>
                <a:cxn ang="0">
                  <a:pos x="121" y="2"/>
                </a:cxn>
              </a:cxnLst>
              <a:rect l="0" t="0" r="r" b="b"/>
              <a:pathLst>
                <a:path w="200" h="347">
                  <a:moveTo>
                    <a:pt x="121" y="2"/>
                  </a:moveTo>
                  <a:lnTo>
                    <a:pt x="154" y="45"/>
                  </a:lnTo>
                  <a:lnTo>
                    <a:pt x="200" y="104"/>
                  </a:lnTo>
                  <a:lnTo>
                    <a:pt x="200" y="190"/>
                  </a:lnTo>
                  <a:lnTo>
                    <a:pt x="139" y="280"/>
                  </a:lnTo>
                  <a:lnTo>
                    <a:pt x="63" y="318"/>
                  </a:lnTo>
                  <a:lnTo>
                    <a:pt x="10" y="347"/>
                  </a:lnTo>
                  <a:lnTo>
                    <a:pt x="0" y="331"/>
                  </a:lnTo>
                  <a:lnTo>
                    <a:pt x="88" y="260"/>
                  </a:lnTo>
                  <a:lnTo>
                    <a:pt x="157" y="172"/>
                  </a:lnTo>
                  <a:lnTo>
                    <a:pt x="149" y="88"/>
                  </a:lnTo>
                  <a:lnTo>
                    <a:pt x="131" y="50"/>
                  </a:lnTo>
                  <a:lnTo>
                    <a:pt x="106" y="13"/>
                  </a:lnTo>
                  <a:lnTo>
                    <a:pt x="108" y="0"/>
                  </a:lnTo>
                  <a:lnTo>
                    <a:pt x="121" y="2"/>
                  </a:lnTo>
                  <a:lnTo>
                    <a:pt x="121" y="2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248" y="1422"/>
              <a:ext cx="327" cy="283"/>
            </a:xfrm>
            <a:custGeom>
              <a:avLst/>
              <a:gdLst/>
              <a:ahLst/>
              <a:cxnLst>
                <a:cxn ang="0">
                  <a:pos x="639" y="145"/>
                </a:cxn>
                <a:cxn ang="0">
                  <a:pos x="585" y="104"/>
                </a:cxn>
                <a:cxn ang="0">
                  <a:pos x="560" y="86"/>
                </a:cxn>
                <a:cxn ang="0">
                  <a:pos x="529" y="69"/>
                </a:cxn>
                <a:cxn ang="0">
                  <a:pos x="486" y="53"/>
                </a:cxn>
                <a:cxn ang="0">
                  <a:pos x="446" y="41"/>
                </a:cxn>
                <a:cxn ang="0">
                  <a:pos x="367" y="31"/>
                </a:cxn>
                <a:cxn ang="0">
                  <a:pos x="201" y="62"/>
                </a:cxn>
                <a:cxn ang="0">
                  <a:pos x="153" y="86"/>
                </a:cxn>
                <a:cxn ang="0">
                  <a:pos x="110" y="122"/>
                </a:cxn>
                <a:cxn ang="0">
                  <a:pos x="61" y="175"/>
                </a:cxn>
                <a:cxn ang="0">
                  <a:pos x="39" y="246"/>
                </a:cxn>
                <a:cxn ang="0">
                  <a:pos x="41" y="304"/>
                </a:cxn>
                <a:cxn ang="0">
                  <a:pos x="56" y="357"/>
                </a:cxn>
                <a:cxn ang="0">
                  <a:pos x="86" y="398"/>
                </a:cxn>
                <a:cxn ang="0">
                  <a:pos x="132" y="413"/>
                </a:cxn>
                <a:cxn ang="0">
                  <a:pos x="261" y="415"/>
                </a:cxn>
                <a:cxn ang="0">
                  <a:pos x="317" y="431"/>
                </a:cxn>
                <a:cxn ang="0">
                  <a:pos x="365" y="472"/>
                </a:cxn>
                <a:cxn ang="0">
                  <a:pos x="406" y="507"/>
                </a:cxn>
                <a:cxn ang="0">
                  <a:pos x="448" y="529"/>
                </a:cxn>
                <a:cxn ang="0">
                  <a:pos x="545" y="545"/>
                </a:cxn>
                <a:cxn ang="0">
                  <a:pos x="545" y="565"/>
                </a:cxn>
                <a:cxn ang="0">
                  <a:pos x="429" y="558"/>
                </a:cxn>
                <a:cxn ang="0">
                  <a:pos x="332" y="504"/>
                </a:cxn>
                <a:cxn ang="0">
                  <a:pos x="291" y="471"/>
                </a:cxn>
                <a:cxn ang="0">
                  <a:pos x="243" y="457"/>
                </a:cxn>
                <a:cxn ang="0">
                  <a:pos x="132" y="457"/>
                </a:cxn>
                <a:cxn ang="0">
                  <a:pos x="69" y="438"/>
                </a:cxn>
                <a:cxn ang="0">
                  <a:pos x="28" y="386"/>
                </a:cxn>
                <a:cxn ang="0">
                  <a:pos x="5" y="317"/>
                </a:cxn>
                <a:cxn ang="0">
                  <a:pos x="0" y="243"/>
                </a:cxn>
                <a:cxn ang="0">
                  <a:pos x="23" y="157"/>
                </a:cxn>
                <a:cxn ang="0">
                  <a:pos x="46" y="124"/>
                </a:cxn>
                <a:cxn ang="0">
                  <a:pos x="79" y="91"/>
                </a:cxn>
                <a:cxn ang="0">
                  <a:pos x="132" y="51"/>
                </a:cxn>
                <a:cxn ang="0">
                  <a:pos x="191" y="24"/>
                </a:cxn>
                <a:cxn ang="0">
                  <a:pos x="282" y="3"/>
                </a:cxn>
                <a:cxn ang="0">
                  <a:pos x="390" y="0"/>
                </a:cxn>
                <a:cxn ang="0">
                  <a:pos x="514" y="33"/>
                </a:cxn>
                <a:cxn ang="0">
                  <a:pos x="595" y="86"/>
                </a:cxn>
                <a:cxn ang="0">
                  <a:pos x="649" y="129"/>
                </a:cxn>
                <a:cxn ang="0">
                  <a:pos x="653" y="142"/>
                </a:cxn>
                <a:cxn ang="0">
                  <a:pos x="639" y="145"/>
                </a:cxn>
                <a:cxn ang="0">
                  <a:pos x="639" y="145"/>
                </a:cxn>
                <a:cxn ang="0">
                  <a:pos x="639" y="145"/>
                </a:cxn>
              </a:cxnLst>
              <a:rect l="0" t="0" r="r" b="b"/>
              <a:pathLst>
                <a:path w="653" h="565">
                  <a:moveTo>
                    <a:pt x="639" y="145"/>
                  </a:moveTo>
                  <a:lnTo>
                    <a:pt x="585" y="104"/>
                  </a:lnTo>
                  <a:lnTo>
                    <a:pt x="560" y="86"/>
                  </a:lnTo>
                  <a:lnTo>
                    <a:pt x="529" y="69"/>
                  </a:lnTo>
                  <a:lnTo>
                    <a:pt x="486" y="53"/>
                  </a:lnTo>
                  <a:lnTo>
                    <a:pt x="446" y="41"/>
                  </a:lnTo>
                  <a:lnTo>
                    <a:pt x="367" y="31"/>
                  </a:lnTo>
                  <a:lnTo>
                    <a:pt x="201" y="62"/>
                  </a:lnTo>
                  <a:lnTo>
                    <a:pt x="153" y="86"/>
                  </a:lnTo>
                  <a:lnTo>
                    <a:pt x="110" y="122"/>
                  </a:lnTo>
                  <a:lnTo>
                    <a:pt x="61" y="175"/>
                  </a:lnTo>
                  <a:lnTo>
                    <a:pt x="39" y="246"/>
                  </a:lnTo>
                  <a:lnTo>
                    <a:pt x="41" y="304"/>
                  </a:lnTo>
                  <a:lnTo>
                    <a:pt x="56" y="357"/>
                  </a:lnTo>
                  <a:lnTo>
                    <a:pt x="86" y="398"/>
                  </a:lnTo>
                  <a:lnTo>
                    <a:pt x="132" y="413"/>
                  </a:lnTo>
                  <a:lnTo>
                    <a:pt x="261" y="415"/>
                  </a:lnTo>
                  <a:lnTo>
                    <a:pt x="317" y="431"/>
                  </a:lnTo>
                  <a:lnTo>
                    <a:pt x="365" y="472"/>
                  </a:lnTo>
                  <a:lnTo>
                    <a:pt x="406" y="507"/>
                  </a:lnTo>
                  <a:lnTo>
                    <a:pt x="448" y="529"/>
                  </a:lnTo>
                  <a:lnTo>
                    <a:pt x="545" y="545"/>
                  </a:lnTo>
                  <a:lnTo>
                    <a:pt x="545" y="565"/>
                  </a:lnTo>
                  <a:lnTo>
                    <a:pt x="429" y="558"/>
                  </a:lnTo>
                  <a:lnTo>
                    <a:pt x="332" y="504"/>
                  </a:lnTo>
                  <a:lnTo>
                    <a:pt x="291" y="471"/>
                  </a:lnTo>
                  <a:lnTo>
                    <a:pt x="243" y="457"/>
                  </a:lnTo>
                  <a:lnTo>
                    <a:pt x="132" y="457"/>
                  </a:lnTo>
                  <a:lnTo>
                    <a:pt x="69" y="438"/>
                  </a:lnTo>
                  <a:lnTo>
                    <a:pt x="28" y="386"/>
                  </a:lnTo>
                  <a:lnTo>
                    <a:pt x="5" y="317"/>
                  </a:lnTo>
                  <a:lnTo>
                    <a:pt x="0" y="243"/>
                  </a:lnTo>
                  <a:lnTo>
                    <a:pt x="23" y="157"/>
                  </a:lnTo>
                  <a:lnTo>
                    <a:pt x="46" y="124"/>
                  </a:lnTo>
                  <a:lnTo>
                    <a:pt x="79" y="91"/>
                  </a:lnTo>
                  <a:lnTo>
                    <a:pt x="132" y="51"/>
                  </a:lnTo>
                  <a:lnTo>
                    <a:pt x="191" y="24"/>
                  </a:lnTo>
                  <a:lnTo>
                    <a:pt x="282" y="3"/>
                  </a:lnTo>
                  <a:lnTo>
                    <a:pt x="390" y="0"/>
                  </a:lnTo>
                  <a:lnTo>
                    <a:pt x="514" y="33"/>
                  </a:lnTo>
                  <a:lnTo>
                    <a:pt x="595" y="86"/>
                  </a:lnTo>
                  <a:lnTo>
                    <a:pt x="649" y="129"/>
                  </a:lnTo>
                  <a:lnTo>
                    <a:pt x="653" y="142"/>
                  </a:lnTo>
                  <a:lnTo>
                    <a:pt x="639" y="145"/>
                  </a:lnTo>
                  <a:lnTo>
                    <a:pt x="639" y="145"/>
                  </a:lnTo>
                  <a:lnTo>
                    <a:pt x="639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5475" y="1553"/>
              <a:ext cx="93" cy="122"/>
            </a:xfrm>
            <a:custGeom>
              <a:avLst/>
              <a:gdLst/>
              <a:ahLst/>
              <a:cxnLst>
                <a:cxn ang="0">
                  <a:pos x="183" y="16"/>
                </a:cxn>
                <a:cxn ang="0">
                  <a:pos x="69" y="124"/>
                </a:cxn>
                <a:cxn ang="0">
                  <a:pos x="39" y="200"/>
                </a:cxn>
                <a:cxn ang="0">
                  <a:pos x="41" y="233"/>
                </a:cxn>
                <a:cxn ang="0">
                  <a:pos x="36" y="244"/>
                </a:cxn>
                <a:cxn ang="0">
                  <a:pos x="23" y="239"/>
                </a:cxn>
                <a:cxn ang="0">
                  <a:pos x="0" y="200"/>
                </a:cxn>
                <a:cxn ang="0">
                  <a:pos x="14" y="149"/>
                </a:cxn>
                <a:cxn ang="0">
                  <a:pos x="36" y="101"/>
                </a:cxn>
                <a:cxn ang="0">
                  <a:pos x="67" y="69"/>
                </a:cxn>
                <a:cxn ang="0">
                  <a:pos x="100" y="46"/>
                </a:cxn>
                <a:cxn ang="0">
                  <a:pos x="135" y="25"/>
                </a:cxn>
                <a:cxn ang="0">
                  <a:pos x="172" y="0"/>
                </a:cxn>
                <a:cxn ang="0">
                  <a:pos x="186" y="3"/>
                </a:cxn>
                <a:cxn ang="0">
                  <a:pos x="183" y="16"/>
                </a:cxn>
                <a:cxn ang="0">
                  <a:pos x="183" y="16"/>
                </a:cxn>
                <a:cxn ang="0">
                  <a:pos x="183" y="16"/>
                </a:cxn>
              </a:cxnLst>
              <a:rect l="0" t="0" r="r" b="b"/>
              <a:pathLst>
                <a:path w="186" h="244">
                  <a:moveTo>
                    <a:pt x="183" y="16"/>
                  </a:moveTo>
                  <a:lnTo>
                    <a:pt x="69" y="124"/>
                  </a:lnTo>
                  <a:lnTo>
                    <a:pt x="39" y="200"/>
                  </a:lnTo>
                  <a:lnTo>
                    <a:pt x="41" y="233"/>
                  </a:lnTo>
                  <a:lnTo>
                    <a:pt x="36" y="244"/>
                  </a:lnTo>
                  <a:lnTo>
                    <a:pt x="23" y="239"/>
                  </a:lnTo>
                  <a:lnTo>
                    <a:pt x="0" y="200"/>
                  </a:lnTo>
                  <a:lnTo>
                    <a:pt x="14" y="149"/>
                  </a:lnTo>
                  <a:lnTo>
                    <a:pt x="36" y="101"/>
                  </a:lnTo>
                  <a:lnTo>
                    <a:pt x="67" y="69"/>
                  </a:lnTo>
                  <a:lnTo>
                    <a:pt x="100" y="46"/>
                  </a:lnTo>
                  <a:lnTo>
                    <a:pt x="135" y="25"/>
                  </a:lnTo>
                  <a:lnTo>
                    <a:pt x="172" y="0"/>
                  </a:lnTo>
                  <a:lnTo>
                    <a:pt x="186" y="3"/>
                  </a:lnTo>
                  <a:lnTo>
                    <a:pt x="183" y="16"/>
                  </a:lnTo>
                  <a:lnTo>
                    <a:pt x="183" y="16"/>
                  </a:lnTo>
                  <a:lnTo>
                    <a:pt x="183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5367" y="1462"/>
              <a:ext cx="145" cy="87"/>
            </a:xfrm>
            <a:custGeom>
              <a:avLst/>
              <a:gdLst/>
              <a:ahLst/>
              <a:cxnLst>
                <a:cxn ang="0">
                  <a:pos x="282" y="18"/>
                </a:cxn>
                <a:cxn ang="0">
                  <a:pos x="122" y="89"/>
                </a:cxn>
                <a:cxn ang="0">
                  <a:pos x="56" y="140"/>
                </a:cxn>
                <a:cxn ang="0">
                  <a:pos x="24" y="172"/>
                </a:cxn>
                <a:cxn ang="0">
                  <a:pos x="1" y="174"/>
                </a:cxn>
                <a:cxn ang="0">
                  <a:pos x="0" y="149"/>
                </a:cxn>
                <a:cxn ang="0">
                  <a:pos x="28" y="111"/>
                </a:cxn>
                <a:cxn ang="0">
                  <a:pos x="101" y="55"/>
                </a:cxn>
                <a:cxn ang="0">
                  <a:pos x="143" y="33"/>
                </a:cxn>
                <a:cxn ang="0">
                  <a:pos x="186" y="21"/>
                </a:cxn>
                <a:cxn ang="0">
                  <a:pos x="277" y="0"/>
                </a:cxn>
                <a:cxn ang="0">
                  <a:pos x="289" y="7"/>
                </a:cxn>
                <a:cxn ang="0">
                  <a:pos x="282" y="18"/>
                </a:cxn>
                <a:cxn ang="0">
                  <a:pos x="282" y="18"/>
                </a:cxn>
                <a:cxn ang="0">
                  <a:pos x="282" y="18"/>
                </a:cxn>
              </a:cxnLst>
              <a:rect l="0" t="0" r="r" b="b"/>
              <a:pathLst>
                <a:path w="289" h="174">
                  <a:moveTo>
                    <a:pt x="282" y="18"/>
                  </a:moveTo>
                  <a:lnTo>
                    <a:pt x="122" y="89"/>
                  </a:lnTo>
                  <a:lnTo>
                    <a:pt x="56" y="140"/>
                  </a:lnTo>
                  <a:lnTo>
                    <a:pt x="24" y="172"/>
                  </a:lnTo>
                  <a:lnTo>
                    <a:pt x="1" y="174"/>
                  </a:lnTo>
                  <a:lnTo>
                    <a:pt x="0" y="149"/>
                  </a:lnTo>
                  <a:lnTo>
                    <a:pt x="28" y="111"/>
                  </a:lnTo>
                  <a:lnTo>
                    <a:pt x="101" y="55"/>
                  </a:lnTo>
                  <a:lnTo>
                    <a:pt x="143" y="33"/>
                  </a:lnTo>
                  <a:lnTo>
                    <a:pt x="186" y="21"/>
                  </a:lnTo>
                  <a:lnTo>
                    <a:pt x="277" y="0"/>
                  </a:lnTo>
                  <a:lnTo>
                    <a:pt x="289" y="7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5324" y="1444"/>
              <a:ext cx="95" cy="23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36" y="0"/>
                </a:cxn>
                <a:cxn ang="0">
                  <a:pos x="116" y="0"/>
                </a:cxn>
                <a:cxn ang="0">
                  <a:pos x="187" y="28"/>
                </a:cxn>
                <a:cxn ang="0">
                  <a:pos x="192" y="41"/>
                </a:cxn>
                <a:cxn ang="0">
                  <a:pos x="180" y="46"/>
                </a:cxn>
                <a:cxn ang="0">
                  <a:pos x="112" y="31"/>
                </a:cxn>
                <a:cxn ang="0">
                  <a:pos x="36" y="31"/>
                </a:cxn>
                <a:cxn ang="0">
                  <a:pos x="12" y="28"/>
                </a:cxn>
                <a:cxn ang="0">
                  <a:pos x="0" y="14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2" y="1"/>
                </a:cxn>
              </a:cxnLst>
              <a:rect l="0" t="0" r="r" b="b"/>
              <a:pathLst>
                <a:path w="192" h="46">
                  <a:moveTo>
                    <a:pt x="12" y="1"/>
                  </a:moveTo>
                  <a:lnTo>
                    <a:pt x="36" y="0"/>
                  </a:lnTo>
                  <a:lnTo>
                    <a:pt x="116" y="0"/>
                  </a:lnTo>
                  <a:lnTo>
                    <a:pt x="187" y="28"/>
                  </a:lnTo>
                  <a:lnTo>
                    <a:pt x="192" y="41"/>
                  </a:lnTo>
                  <a:lnTo>
                    <a:pt x="180" y="46"/>
                  </a:lnTo>
                  <a:lnTo>
                    <a:pt x="112" y="31"/>
                  </a:lnTo>
                  <a:lnTo>
                    <a:pt x="36" y="31"/>
                  </a:lnTo>
                  <a:lnTo>
                    <a:pt x="12" y="28"/>
                  </a:lnTo>
                  <a:lnTo>
                    <a:pt x="0" y="14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5177" y="1597"/>
              <a:ext cx="451" cy="20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83" y="30"/>
                </a:cxn>
                <a:cxn ang="0">
                  <a:pos x="139" y="75"/>
                </a:cxn>
                <a:cxn ang="0">
                  <a:pos x="184" y="141"/>
                </a:cxn>
                <a:cxn ang="0">
                  <a:pos x="210" y="230"/>
                </a:cxn>
                <a:cxn ang="0">
                  <a:pos x="285" y="296"/>
                </a:cxn>
                <a:cxn ang="0">
                  <a:pos x="369" y="334"/>
                </a:cxn>
                <a:cxn ang="0">
                  <a:pos x="538" y="367"/>
                </a:cxn>
                <a:cxn ang="0">
                  <a:pos x="688" y="343"/>
                </a:cxn>
                <a:cxn ang="0">
                  <a:pos x="814" y="281"/>
                </a:cxn>
                <a:cxn ang="0">
                  <a:pos x="858" y="220"/>
                </a:cxn>
                <a:cxn ang="0">
                  <a:pos x="865" y="157"/>
                </a:cxn>
                <a:cxn ang="0">
                  <a:pos x="786" y="83"/>
                </a:cxn>
                <a:cxn ang="0">
                  <a:pos x="791" y="57"/>
                </a:cxn>
                <a:cxn ang="0">
                  <a:pos x="809" y="48"/>
                </a:cxn>
                <a:cxn ang="0">
                  <a:pos x="870" y="81"/>
                </a:cxn>
                <a:cxn ang="0">
                  <a:pos x="900" y="143"/>
                </a:cxn>
                <a:cxn ang="0">
                  <a:pos x="901" y="220"/>
                </a:cxn>
                <a:cxn ang="0">
                  <a:pos x="850" y="309"/>
                </a:cxn>
                <a:cxn ang="0">
                  <a:pos x="784" y="367"/>
                </a:cxn>
                <a:cxn ang="0">
                  <a:pos x="687" y="397"/>
                </a:cxn>
                <a:cxn ang="0">
                  <a:pos x="589" y="412"/>
                </a:cxn>
                <a:cxn ang="0">
                  <a:pos x="508" y="417"/>
                </a:cxn>
                <a:cxn ang="0">
                  <a:pos x="381" y="394"/>
                </a:cxn>
                <a:cxn ang="0">
                  <a:pos x="225" y="324"/>
                </a:cxn>
                <a:cxn ang="0">
                  <a:pos x="166" y="245"/>
                </a:cxn>
                <a:cxn ang="0">
                  <a:pos x="141" y="184"/>
                </a:cxn>
                <a:cxn ang="0">
                  <a:pos x="110" y="121"/>
                </a:cxn>
                <a:cxn ang="0">
                  <a:pos x="65" y="65"/>
                </a:cxn>
                <a:cxn ang="0">
                  <a:pos x="0" y="2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901" h="417">
                  <a:moveTo>
                    <a:pt x="22" y="0"/>
                  </a:moveTo>
                  <a:lnTo>
                    <a:pt x="83" y="30"/>
                  </a:lnTo>
                  <a:lnTo>
                    <a:pt x="139" y="75"/>
                  </a:lnTo>
                  <a:lnTo>
                    <a:pt x="184" y="141"/>
                  </a:lnTo>
                  <a:lnTo>
                    <a:pt x="210" y="230"/>
                  </a:lnTo>
                  <a:lnTo>
                    <a:pt x="285" y="296"/>
                  </a:lnTo>
                  <a:lnTo>
                    <a:pt x="369" y="334"/>
                  </a:lnTo>
                  <a:lnTo>
                    <a:pt x="538" y="367"/>
                  </a:lnTo>
                  <a:lnTo>
                    <a:pt x="688" y="343"/>
                  </a:lnTo>
                  <a:lnTo>
                    <a:pt x="814" y="281"/>
                  </a:lnTo>
                  <a:lnTo>
                    <a:pt x="858" y="220"/>
                  </a:lnTo>
                  <a:lnTo>
                    <a:pt x="865" y="157"/>
                  </a:lnTo>
                  <a:lnTo>
                    <a:pt x="786" y="83"/>
                  </a:lnTo>
                  <a:lnTo>
                    <a:pt x="791" y="57"/>
                  </a:lnTo>
                  <a:lnTo>
                    <a:pt x="809" y="48"/>
                  </a:lnTo>
                  <a:lnTo>
                    <a:pt x="870" y="81"/>
                  </a:lnTo>
                  <a:lnTo>
                    <a:pt x="900" y="143"/>
                  </a:lnTo>
                  <a:lnTo>
                    <a:pt x="901" y="220"/>
                  </a:lnTo>
                  <a:lnTo>
                    <a:pt x="850" y="309"/>
                  </a:lnTo>
                  <a:lnTo>
                    <a:pt x="784" y="367"/>
                  </a:lnTo>
                  <a:lnTo>
                    <a:pt x="687" y="397"/>
                  </a:lnTo>
                  <a:lnTo>
                    <a:pt x="589" y="412"/>
                  </a:lnTo>
                  <a:lnTo>
                    <a:pt x="508" y="417"/>
                  </a:lnTo>
                  <a:lnTo>
                    <a:pt x="381" y="394"/>
                  </a:lnTo>
                  <a:lnTo>
                    <a:pt x="225" y="324"/>
                  </a:lnTo>
                  <a:lnTo>
                    <a:pt x="166" y="245"/>
                  </a:lnTo>
                  <a:lnTo>
                    <a:pt x="141" y="184"/>
                  </a:lnTo>
                  <a:lnTo>
                    <a:pt x="110" y="121"/>
                  </a:lnTo>
                  <a:lnTo>
                    <a:pt x="65" y="65"/>
                  </a:lnTo>
                  <a:lnTo>
                    <a:pt x="0" y="2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848" y="1347"/>
              <a:ext cx="1352" cy="291"/>
            </a:xfrm>
            <a:custGeom>
              <a:avLst/>
              <a:gdLst/>
              <a:ahLst/>
              <a:cxnLst>
                <a:cxn ang="0">
                  <a:pos x="421" y="0"/>
                </a:cxn>
                <a:cxn ang="0">
                  <a:pos x="344" y="46"/>
                </a:cxn>
                <a:cxn ang="0">
                  <a:pos x="89" y="375"/>
                </a:cxn>
                <a:cxn ang="0">
                  <a:pos x="0" y="422"/>
                </a:cxn>
                <a:cxn ang="0">
                  <a:pos x="78" y="544"/>
                </a:cxn>
                <a:cxn ang="0">
                  <a:pos x="659" y="514"/>
                </a:cxn>
                <a:cxn ang="0">
                  <a:pos x="2520" y="582"/>
                </a:cxn>
                <a:cxn ang="0">
                  <a:pos x="2703" y="488"/>
                </a:cxn>
                <a:cxn ang="0">
                  <a:pos x="2283" y="442"/>
                </a:cxn>
                <a:cxn ang="0">
                  <a:pos x="2625" y="415"/>
                </a:cxn>
                <a:cxn ang="0">
                  <a:pos x="2546" y="311"/>
                </a:cxn>
                <a:cxn ang="0">
                  <a:pos x="2409" y="119"/>
                </a:cxn>
                <a:cxn ang="0">
                  <a:pos x="1389" y="66"/>
                </a:cxn>
                <a:cxn ang="0">
                  <a:pos x="521" y="7"/>
                </a:cxn>
                <a:cxn ang="0">
                  <a:pos x="421" y="0"/>
                </a:cxn>
                <a:cxn ang="0">
                  <a:pos x="421" y="0"/>
                </a:cxn>
                <a:cxn ang="0">
                  <a:pos x="421" y="0"/>
                </a:cxn>
              </a:cxnLst>
              <a:rect l="0" t="0" r="r" b="b"/>
              <a:pathLst>
                <a:path w="2703" h="582">
                  <a:moveTo>
                    <a:pt x="421" y="0"/>
                  </a:moveTo>
                  <a:lnTo>
                    <a:pt x="344" y="46"/>
                  </a:lnTo>
                  <a:lnTo>
                    <a:pt x="89" y="375"/>
                  </a:lnTo>
                  <a:lnTo>
                    <a:pt x="0" y="422"/>
                  </a:lnTo>
                  <a:lnTo>
                    <a:pt x="78" y="544"/>
                  </a:lnTo>
                  <a:lnTo>
                    <a:pt x="659" y="514"/>
                  </a:lnTo>
                  <a:lnTo>
                    <a:pt x="2520" y="582"/>
                  </a:lnTo>
                  <a:lnTo>
                    <a:pt x="2703" y="488"/>
                  </a:lnTo>
                  <a:lnTo>
                    <a:pt x="2283" y="442"/>
                  </a:lnTo>
                  <a:lnTo>
                    <a:pt x="2625" y="415"/>
                  </a:lnTo>
                  <a:lnTo>
                    <a:pt x="2546" y="311"/>
                  </a:lnTo>
                  <a:lnTo>
                    <a:pt x="2409" y="119"/>
                  </a:lnTo>
                  <a:lnTo>
                    <a:pt x="1389" y="66"/>
                  </a:lnTo>
                  <a:lnTo>
                    <a:pt x="521" y="7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115" y="1179"/>
              <a:ext cx="1036" cy="284"/>
            </a:xfrm>
            <a:custGeom>
              <a:avLst/>
              <a:gdLst/>
              <a:ahLst/>
              <a:cxnLst>
                <a:cxn ang="0">
                  <a:pos x="0" y="291"/>
                </a:cxn>
                <a:cxn ang="0">
                  <a:pos x="13" y="134"/>
                </a:cxn>
                <a:cxn ang="0">
                  <a:pos x="177" y="127"/>
                </a:cxn>
                <a:cxn ang="0">
                  <a:pos x="894" y="68"/>
                </a:cxn>
                <a:cxn ang="0">
                  <a:pos x="1190" y="35"/>
                </a:cxn>
                <a:cxn ang="0">
                  <a:pos x="1795" y="28"/>
                </a:cxn>
                <a:cxn ang="0">
                  <a:pos x="2005" y="22"/>
                </a:cxn>
                <a:cxn ang="0">
                  <a:pos x="2071" y="0"/>
                </a:cxn>
                <a:cxn ang="0">
                  <a:pos x="2032" y="569"/>
                </a:cxn>
                <a:cxn ang="0">
                  <a:pos x="1928" y="393"/>
                </a:cxn>
                <a:cxn ang="0">
                  <a:pos x="0" y="291"/>
                </a:cxn>
                <a:cxn ang="0">
                  <a:pos x="0" y="291"/>
                </a:cxn>
                <a:cxn ang="0">
                  <a:pos x="0" y="291"/>
                </a:cxn>
              </a:cxnLst>
              <a:rect l="0" t="0" r="r" b="b"/>
              <a:pathLst>
                <a:path w="2071" h="569">
                  <a:moveTo>
                    <a:pt x="0" y="291"/>
                  </a:moveTo>
                  <a:lnTo>
                    <a:pt x="13" y="134"/>
                  </a:lnTo>
                  <a:lnTo>
                    <a:pt x="177" y="127"/>
                  </a:lnTo>
                  <a:lnTo>
                    <a:pt x="894" y="68"/>
                  </a:lnTo>
                  <a:lnTo>
                    <a:pt x="1190" y="35"/>
                  </a:lnTo>
                  <a:lnTo>
                    <a:pt x="1795" y="28"/>
                  </a:lnTo>
                  <a:lnTo>
                    <a:pt x="2005" y="22"/>
                  </a:lnTo>
                  <a:lnTo>
                    <a:pt x="2071" y="0"/>
                  </a:lnTo>
                  <a:lnTo>
                    <a:pt x="2032" y="569"/>
                  </a:lnTo>
                  <a:lnTo>
                    <a:pt x="1928" y="393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384" y="1045"/>
              <a:ext cx="563" cy="12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9" y="80"/>
                </a:cxn>
                <a:cxn ang="0">
                  <a:pos x="0" y="197"/>
                </a:cxn>
                <a:cxn ang="0">
                  <a:pos x="349" y="119"/>
                </a:cxn>
                <a:cxn ang="0">
                  <a:pos x="526" y="151"/>
                </a:cxn>
                <a:cxn ang="0">
                  <a:pos x="329" y="250"/>
                </a:cxn>
                <a:cxn ang="0">
                  <a:pos x="1124" y="197"/>
                </a:cxn>
                <a:cxn ang="0">
                  <a:pos x="1108" y="91"/>
                </a:cxn>
                <a:cxn ang="0">
                  <a:pos x="927" y="113"/>
                </a:cxn>
                <a:cxn ang="0">
                  <a:pos x="835" y="13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1124" h="250">
                  <a:moveTo>
                    <a:pt x="56" y="0"/>
                  </a:moveTo>
                  <a:lnTo>
                    <a:pt x="59" y="80"/>
                  </a:lnTo>
                  <a:lnTo>
                    <a:pt x="0" y="197"/>
                  </a:lnTo>
                  <a:lnTo>
                    <a:pt x="349" y="119"/>
                  </a:lnTo>
                  <a:lnTo>
                    <a:pt x="526" y="151"/>
                  </a:lnTo>
                  <a:lnTo>
                    <a:pt x="329" y="250"/>
                  </a:lnTo>
                  <a:lnTo>
                    <a:pt x="1124" y="197"/>
                  </a:lnTo>
                  <a:lnTo>
                    <a:pt x="1108" y="91"/>
                  </a:lnTo>
                  <a:lnTo>
                    <a:pt x="927" y="113"/>
                  </a:lnTo>
                  <a:lnTo>
                    <a:pt x="835" y="13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828" y="231"/>
              <a:ext cx="263" cy="838"/>
            </a:xfrm>
            <a:custGeom>
              <a:avLst/>
              <a:gdLst/>
              <a:ahLst/>
              <a:cxnLst>
                <a:cxn ang="0">
                  <a:pos x="62" y="1600"/>
                </a:cxn>
                <a:cxn ang="0">
                  <a:pos x="210" y="1554"/>
                </a:cxn>
                <a:cxn ang="0">
                  <a:pos x="428" y="302"/>
                </a:cxn>
                <a:cxn ang="0">
                  <a:pos x="499" y="0"/>
                </a:cxn>
                <a:cxn ang="0">
                  <a:pos x="525" y="92"/>
                </a:cxn>
                <a:cxn ang="0">
                  <a:pos x="466" y="739"/>
                </a:cxn>
                <a:cxn ang="0">
                  <a:pos x="362" y="1540"/>
                </a:cxn>
                <a:cxn ang="0">
                  <a:pos x="339" y="1616"/>
                </a:cxn>
                <a:cxn ang="0">
                  <a:pos x="144" y="1676"/>
                </a:cxn>
                <a:cxn ang="0">
                  <a:pos x="0" y="1639"/>
                </a:cxn>
                <a:cxn ang="0">
                  <a:pos x="62" y="1600"/>
                </a:cxn>
                <a:cxn ang="0">
                  <a:pos x="62" y="1600"/>
                </a:cxn>
                <a:cxn ang="0">
                  <a:pos x="62" y="1600"/>
                </a:cxn>
              </a:cxnLst>
              <a:rect l="0" t="0" r="r" b="b"/>
              <a:pathLst>
                <a:path w="525" h="1676">
                  <a:moveTo>
                    <a:pt x="62" y="1600"/>
                  </a:moveTo>
                  <a:lnTo>
                    <a:pt x="210" y="1554"/>
                  </a:lnTo>
                  <a:lnTo>
                    <a:pt x="428" y="302"/>
                  </a:lnTo>
                  <a:lnTo>
                    <a:pt x="499" y="0"/>
                  </a:lnTo>
                  <a:lnTo>
                    <a:pt x="525" y="92"/>
                  </a:lnTo>
                  <a:lnTo>
                    <a:pt x="466" y="739"/>
                  </a:lnTo>
                  <a:lnTo>
                    <a:pt x="362" y="1540"/>
                  </a:lnTo>
                  <a:lnTo>
                    <a:pt x="339" y="1616"/>
                  </a:lnTo>
                  <a:lnTo>
                    <a:pt x="144" y="1676"/>
                  </a:lnTo>
                  <a:lnTo>
                    <a:pt x="0" y="1639"/>
                  </a:lnTo>
                  <a:lnTo>
                    <a:pt x="62" y="1600"/>
                  </a:lnTo>
                  <a:lnTo>
                    <a:pt x="62" y="1600"/>
                  </a:lnTo>
                  <a:lnTo>
                    <a:pt x="62" y="160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4341" y="913"/>
              <a:ext cx="501" cy="8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30" y="166"/>
                </a:cxn>
                <a:cxn ang="0">
                  <a:pos x="99" y="131"/>
                </a:cxn>
                <a:cxn ang="0">
                  <a:pos x="1002" y="52"/>
                </a:cxn>
                <a:cxn ang="0">
                  <a:pos x="1002" y="10"/>
                </a:cxn>
                <a:cxn ang="0">
                  <a:pos x="605" y="0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1002" h="166">
                  <a:moveTo>
                    <a:pt x="0" y="90"/>
                  </a:moveTo>
                  <a:lnTo>
                    <a:pt x="30" y="166"/>
                  </a:lnTo>
                  <a:lnTo>
                    <a:pt x="99" y="131"/>
                  </a:lnTo>
                  <a:lnTo>
                    <a:pt x="1002" y="52"/>
                  </a:lnTo>
                  <a:lnTo>
                    <a:pt x="1002" y="10"/>
                  </a:lnTo>
                  <a:lnTo>
                    <a:pt x="605" y="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174" y="140"/>
              <a:ext cx="776" cy="725"/>
            </a:xfrm>
            <a:custGeom>
              <a:avLst/>
              <a:gdLst/>
              <a:ahLst/>
              <a:cxnLst>
                <a:cxn ang="0">
                  <a:pos x="258" y="1452"/>
                </a:cxn>
                <a:cxn ang="0">
                  <a:pos x="20" y="638"/>
                </a:cxn>
                <a:cxn ang="0">
                  <a:pos x="0" y="442"/>
                </a:cxn>
                <a:cxn ang="0">
                  <a:pos x="33" y="356"/>
                </a:cxn>
                <a:cxn ang="0">
                  <a:pos x="170" y="270"/>
                </a:cxn>
                <a:cxn ang="0">
                  <a:pos x="749" y="113"/>
                </a:cxn>
                <a:cxn ang="0">
                  <a:pos x="1387" y="7"/>
                </a:cxn>
                <a:cxn ang="0">
                  <a:pos x="1524" y="0"/>
                </a:cxn>
                <a:cxn ang="0">
                  <a:pos x="1551" y="66"/>
                </a:cxn>
                <a:cxn ang="0">
                  <a:pos x="1504" y="422"/>
                </a:cxn>
                <a:cxn ang="0">
                  <a:pos x="1407" y="223"/>
                </a:cxn>
                <a:cxn ang="0">
                  <a:pos x="1189" y="100"/>
                </a:cxn>
                <a:cxn ang="0">
                  <a:pos x="861" y="139"/>
                </a:cxn>
                <a:cxn ang="0">
                  <a:pos x="269" y="356"/>
                </a:cxn>
                <a:cxn ang="0">
                  <a:pos x="144" y="481"/>
                </a:cxn>
                <a:cxn ang="0">
                  <a:pos x="150" y="810"/>
                </a:cxn>
                <a:cxn ang="0">
                  <a:pos x="276" y="1172"/>
                </a:cxn>
                <a:cxn ang="0">
                  <a:pos x="302" y="1356"/>
                </a:cxn>
                <a:cxn ang="0">
                  <a:pos x="258" y="1452"/>
                </a:cxn>
                <a:cxn ang="0">
                  <a:pos x="258" y="1452"/>
                </a:cxn>
                <a:cxn ang="0">
                  <a:pos x="258" y="1452"/>
                </a:cxn>
              </a:cxnLst>
              <a:rect l="0" t="0" r="r" b="b"/>
              <a:pathLst>
                <a:path w="1551" h="1452">
                  <a:moveTo>
                    <a:pt x="258" y="1452"/>
                  </a:moveTo>
                  <a:lnTo>
                    <a:pt x="20" y="638"/>
                  </a:lnTo>
                  <a:lnTo>
                    <a:pt x="0" y="442"/>
                  </a:lnTo>
                  <a:lnTo>
                    <a:pt x="33" y="356"/>
                  </a:lnTo>
                  <a:lnTo>
                    <a:pt x="170" y="270"/>
                  </a:lnTo>
                  <a:lnTo>
                    <a:pt x="749" y="113"/>
                  </a:lnTo>
                  <a:lnTo>
                    <a:pt x="1387" y="7"/>
                  </a:lnTo>
                  <a:lnTo>
                    <a:pt x="1524" y="0"/>
                  </a:lnTo>
                  <a:lnTo>
                    <a:pt x="1551" y="66"/>
                  </a:lnTo>
                  <a:lnTo>
                    <a:pt x="1504" y="422"/>
                  </a:lnTo>
                  <a:lnTo>
                    <a:pt x="1407" y="223"/>
                  </a:lnTo>
                  <a:lnTo>
                    <a:pt x="1189" y="100"/>
                  </a:lnTo>
                  <a:lnTo>
                    <a:pt x="861" y="139"/>
                  </a:lnTo>
                  <a:lnTo>
                    <a:pt x="269" y="356"/>
                  </a:lnTo>
                  <a:lnTo>
                    <a:pt x="144" y="481"/>
                  </a:lnTo>
                  <a:lnTo>
                    <a:pt x="150" y="810"/>
                  </a:lnTo>
                  <a:lnTo>
                    <a:pt x="276" y="1172"/>
                  </a:lnTo>
                  <a:lnTo>
                    <a:pt x="302" y="1356"/>
                  </a:lnTo>
                  <a:lnTo>
                    <a:pt x="258" y="1452"/>
                  </a:lnTo>
                  <a:lnTo>
                    <a:pt x="258" y="1452"/>
                  </a:lnTo>
                  <a:lnTo>
                    <a:pt x="258" y="1452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775" y="1226"/>
              <a:ext cx="334" cy="121"/>
            </a:xfrm>
            <a:custGeom>
              <a:avLst/>
              <a:gdLst/>
              <a:ahLst/>
              <a:cxnLst>
                <a:cxn ang="0">
                  <a:pos x="0" y="233"/>
                </a:cxn>
                <a:cxn ang="0">
                  <a:pos x="53" y="0"/>
                </a:cxn>
                <a:cxn ang="0">
                  <a:pos x="666" y="25"/>
                </a:cxn>
                <a:cxn ang="0">
                  <a:pos x="645" y="139"/>
                </a:cxn>
                <a:cxn ang="0">
                  <a:pos x="612" y="73"/>
                </a:cxn>
                <a:cxn ang="0">
                  <a:pos x="152" y="99"/>
                </a:cxn>
                <a:cxn ang="0">
                  <a:pos x="66" y="243"/>
                </a:cxn>
                <a:cxn ang="0">
                  <a:pos x="0" y="233"/>
                </a:cxn>
                <a:cxn ang="0">
                  <a:pos x="0" y="233"/>
                </a:cxn>
                <a:cxn ang="0">
                  <a:pos x="0" y="233"/>
                </a:cxn>
              </a:cxnLst>
              <a:rect l="0" t="0" r="r" b="b"/>
              <a:pathLst>
                <a:path w="666" h="243">
                  <a:moveTo>
                    <a:pt x="0" y="233"/>
                  </a:moveTo>
                  <a:lnTo>
                    <a:pt x="53" y="0"/>
                  </a:lnTo>
                  <a:lnTo>
                    <a:pt x="666" y="25"/>
                  </a:lnTo>
                  <a:lnTo>
                    <a:pt x="645" y="139"/>
                  </a:lnTo>
                  <a:lnTo>
                    <a:pt x="612" y="73"/>
                  </a:lnTo>
                  <a:lnTo>
                    <a:pt x="152" y="99"/>
                  </a:lnTo>
                  <a:lnTo>
                    <a:pt x="66" y="243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4903" y="1283"/>
              <a:ext cx="163" cy="73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55" y="142"/>
                </a:cxn>
                <a:cxn ang="0">
                  <a:pos x="177" y="147"/>
                </a:cxn>
                <a:cxn ang="0">
                  <a:pos x="181" y="98"/>
                </a:cxn>
                <a:cxn ang="0">
                  <a:pos x="326" y="14"/>
                </a:cxn>
                <a:cxn ang="0">
                  <a:pos x="95" y="0"/>
                </a:cxn>
                <a:cxn ang="0">
                  <a:pos x="42" y="73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326" h="147">
                  <a:moveTo>
                    <a:pt x="0" y="108"/>
                  </a:moveTo>
                  <a:lnTo>
                    <a:pt x="55" y="142"/>
                  </a:lnTo>
                  <a:lnTo>
                    <a:pt x="177" y="147"/>
                  </a:lnTo>
                  <a:lnTo>
                    <a:pt x="181" y="98"/>
                  </a:lnTo>
                  <a:lnTo>
                    <a:pt x="326" y="14"/>
                  </a:lnTo>
                  <a:lnTo>
                    <a:pt x="95" y="0"/>
                  </a:lnTo>
                  <a:lnTo>
                    <a:pt x="42" y="73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835" y="1555"/>
              <a:ext cx="1348" cy="86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0" y="40"/>
                </a:cxn>
                <a:cxn ang="0">
                  <a:pos x="197" y="0"/>
                </a:cxn>
                <a:cxn ang="0">
                  <a:pos x="2630" y="46"/>
                </a:cxn>
                <a:cxn ang="0">
                  <a:pos x="2695" y="98"/>
                </a:cxn>
                <a:cxn ang="0">
                  <a:pos x="2592" y="174"/>
                </a:cxn>
                <a:cxn ang="0">
                  <a:pos x="1288" y="132"/>
                </a:cxn>
                <a:cxn ang="0">
                  <a:pos x="428" y="99"/>
                </a:cxn>
                <a:cxn ang="0">
                  <a:pos x="155" y="151"/>
                </a:cxn>
                <a:cxn ang="0">
                  <a:pos x="66" y="114"/>
                </a:cxn>
                <a:cxn ang="0">
                  <a:pos x="66" y="114"/>
                </a:cxn>
                <a:cxn ang="0">
                  <a:pos x="66" y="114"/>
                </a:cxn>
              </a:cxnLst>
              <a:rect l="0" t="0" r="r" b="b"/>
              <a:pathLst>
                <a:path w="2695" h="174">
                  <a:moveTo>
                    <a:pt x="66" y="114"/>
                  </a:moveTo>
                  <a:lnTo>
                    <a:pt x="0" y="40"/>
                  </a:lnTo>
                  <a:lnTo>
                    <a:pt x="197" y="0"/>
                  </a:lnTo>
                  <a:lnTo>
                    <a:pt x="2630" y="46"/>
                  </a:lnTo>
                  <a:lnTo>
                    <a:pt x="2695" y="98"/>
                  </a:lnTo>
                  <a:lnTo>
                    <a:pt x="2592" y="174"/>
                  </a:lnTo>
                  <a:lnTo>
                    <a:pt x="1288" y="132"/>
                  </a:lnTo>
                  <a:lnTo>
                    <a:pt x="428" y="99"/>
                  </a:lnTo>
                  <a:lnTo>
                    <a:pt x="155" y="151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945" y="1164"/>
              <a:ext cx="70" cy="233"/>
            </a:xfrm>
            <a:custGeom>
              <a:avLst/>
              <a:gdLst/>
              <a:ahLst/>
              <a:cxnLst>
                <a:cxn ang="0">
                  <a:pos x="141" y="33"/>
                </a:cxn>
                <a:cxn ang="0">
                  <a:pos x="128" y="69"/>
                </a:cxn>
                <a:cxn ang="0">
                  <a:pos x="65" y="274"/>
                </a:cxn>
                <a:cxn ang="0">
                  <a:pos x="33" y="448"/>
                </a:cxn>
                <a:cxn ang="0">
                  <a:pos x="15" y="464"/>
                </a:cxn>
                <a:cxn ang="0">
                  <a:pos x="0" y="445"/>
                </a:cxn>
                <a:cxn ang="0">
                  <a:pos x="2" y="264"/>
                </a:cxn>
                <a:cxn ang="0">
                  <a:pos x="32" y="152"/>
                </a:cxn>
                <a:cxn ang="0">
                  <a:pos x="70" y="45"/>
                </a:cxn>
                <a:cxn ang="0">
                  <a:pos x="101" y="11"/>
                </a:cxn>
                <a:cxn ang="0">
                  <a:pos x="114" y="0"/>
                </a:cxn>
                <a:cxn ang="0">
                  <a:pos x="131" y="2"/>
                </a:cxn>
                <a:cxn ang="0">
                  <a:pos x="141" y="33"/>
                </a:cxn>
                <a:cxn ang="0">
                  <a:pos x="141" y="33"/>
                </a:cxn>
                <a:cxn ang="0">
                  <a:pos x="141" y="33"/>
                </a:cxn>
              </a:cxnLst>
              <a:rect l="0" t="0" r="r" b="b"/>
              <a:pathLst>
                <a:path w="141" h="464">
                  <a:moveTo>
                    <a:pt x="141" y="33"/>
                  </a:moveTo>
                  <a:lnTo>
                    <a:pt x="128" y="69"/>
                  </a:lnTo>
                  <a:lnTo>
                    <a:pt x="65" y="274"/>
                  </a:lnTo>
                  <a:lnTo>
                    <a:pt x="33" y="448"/>
                  </a:lnTo>
                  <a:lnTo>
                    <a:pt x="15" y="464"/>
                  </a:lnTo>
                  <a:lnTo>
                    <a:pt x="0" y="445"/>
                  </a:lnTo>
                  <a:lnTo>
                    <a:pt x="2" y="264"/>
                  </a:lnTo>
                  <a:lnTo>
                    <a:pt x="32" y="152"/>
                  </a:lnTo>
                  <a:lnTo>
                    <a:pt x="70" y="45"/>
                  </a:lnTo>
                  <a:lnTo>
                    <a:pt x="101" y="11"/>
                  </a:lnTo>
                  <a:lnTo>
                    <a:pt x="114" y="0"/>
                  </a:lnTo>
                  <a:lnTo>
                    <a:pt x="131" y="2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659" y="1230"/>
              <a:ext cx="162" cy="344"/>
            </a:xfrm>
            <a:custGeom>
              <a:avLst/>
              <a:gdLst/>
              <a:ahLst/>
              <a:cxnLst>
                <a:cxn ang="0">
                  <a:pos x="33" y="13"/>
                </a:cxn>
                <a:cxn ang="0">
                  <a:pos x="36" y="46"/>
                </a:cxn>
                <a:cxn ang="0">
                  <a:pos x="73" y="130"/>
                </a:cxn>
                <a:cxn ang="0">
                  <a:pos x="97" y="224"/>
                </a:cxn>
                <a:cxn ang="0">
                  <a:pos x="121" y="304"/>
                </a:cxn>
                <a:cxn ang="0">
                  <a:pos x="155" y="477"/>
                </a:cxn>
                <a:cxn ang="0">
                  <a:pos x="172" y="609"/>
                </a:cxn>
                <a:cxn ang="0">
                  <a:pos x="208" y="629"/>
                </a:cxn>
                <a:cxn ang="0">
                  <a:pos x="238" y="646"/>
                </a:cxn>
                <a:cxn ang="0">
                  <a:pos x="312" y="661"/>
                </a:cxn>
                <a:cxn ang="0">
                  <a:pos x="324" y="674"/>
                </a:cxn>
                <a:cxn ang="0">
                  <a:pos x="311" y="687"/>
                </a:cxn>
                <a:cxn ang="0">
                  <a:pos x="220" y="677"/>
                </a:cxn>
                <a:cxn ang="0">
                  <a:pos x="134" y="644"/>
                </a:cxn>
                <a:cxn ang="0">
                  <a:pos x="114" y="568"/>
                </a:cxn>
                <a:cxn ang="0">
                  <a:pos x="102" y="485"/>
                </a:cxn>
                <a:cxn ang="0">
                  <a:pos x="81" y="312"/>
                </a:cxn>
                <a:cxn ang="0">
                  <a:pos x="49" y="137"/>
                </a:cxn>
                <a:cxn ang="0">
                  <a:pos x="11" y="54"/>
                </a:cxn>
                <a:cxn ang="0">
                  <a:pos x="0" y="19"/>
                </a:cxn>
                <a:cxn ang="0">
                  <a:pos x="1" y="6"/>
                </a:cxn>
                <a:cxn ang="0">
                  <a:pos x="13" y="0"/>
                </a:cxn>
                <a:cxn ang="0">
                  <a:pos x="33" y="13"/>
                </a:cxn>
                <a:cxn ang="0">
                  <a:pos x="33" y="13"/>
                </a:cxn>
                <a:cxn ang="0">
                  <a:pos x="33" y="13"/>
                </a:cxn>
              </a:cxnLst>
              <a:rect l="0" t="0" r="r" b="b"/>
              <a:pathLst>
                <a:path w="324" h="687">
                  <a:moveTo>
                    <a:pt x="33" y="13"/>
                  </a:moveTo>
                  <a:lnTo>
                    <a:pt x="36" y="46"/>
                  </a:lnTo>
                  <a:lnTo>
                    <a:pt x="73" y="130"/>
                  </a:lnTo>
                  <a:lnTo>
                    <a:pt x="97" y="224"/>
                  </a:lnTo>
                  <a:lnTo>
                    <a:pt x="121" y="304"/>
                  </a:lnTo>
                  <a:lnTo>
                    <a:pt x="155" y="477"/>
                  </a:lnTo>
                  <a:lnTo>
                    <a:pt x="172" y="609"/>
                  </a:lnTo>
                  <a:lnTo>
                    <a:pt x="208" y="629"/>
                  </a:lnTo>
                  <a:lnTo>
                    <a:pt x="238" y="646"/>
                  </a:lnTo>
                  <a:lnTo>
                    <a:pt x="312" y="661"/>
                  </a:lnTo>
                  <a:lnTo>
                    <a:pt x="324" y="674"/>
                  </a:lnTo>
                  <a:lnTo>
                    <a:pt x="311" y="687"/>
                  </a:lnTo>
                  <a:lnTo>
                    <a:pt x="220" y="677"/>
                  </a:lnTo>
                  <a:lnTo>
                    <a:pt x="134" y="644"/>
                  </a:lnTo>
                  <a:lnTo>
                    <a:pt x="114" y="568"/>
                  </a:lnTo>
                  <a:lnTo>
                    <a:pt x="102" y="485"/>
                  </a:lnTo>
                  <a:lnTo>
                    <a:pt x="81" y="312"/>
                  </a:lnTo>
                  <a:lnTo>
                    <a:pt x="49" y="137"/>
                  </a:lnTo>
                  <a:lnTo>
                    <a:pt x="11" y="54"/>
                  </a:lnTo>
                  <a:lnTo>
                    <a:pt x="0" y="19"/>
                  </a:lnTo>
                  <a:lnTo>
                    <a:pt x="1" y="6"/>
                  </a:lnTo>
                  <a:lnTo>
                    <a:pt x="13" y="0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3809" y="1231"/>
              <a:ext cx="104" cy="13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8" y="28"/>
                </a:cxn>
                <a:cxn ang="0">
                  <a:pos x="113" y="53"/>
                </a:cxn>
                <a:cxn ang="0">
                  <a:pos x="170" y="151"/>
                </a:cxn>
                <a:cxn ang="0">
                  <a:pos x="208" y="256"/>
                </a:cxn>
                <a:cxn ang="0">
                  <a:pos x="200" y="271"/>
                </a:cxn>
                <a:cxn ang="0">
                  <a:pos x="184" y="265"/>
                </a:cxn>
                <a:cxn ang="0">
                  <a:pos x="164" y="213"/>
                </a:cxn>
                <a:cxn ang="0">
                  <a:pos x="142" y="172"/>
                </a:cxn>
                <a:cxn ang="0">
                  <a:pos x="114" y="132"/>
                </a:cxn>
                <a:cxn ang="0">
                  <a:pos x="81" y="89"/>
                </a:cxn>
                <a:cxn ang="0">
                  <a:pos x="3" y="27"/>
                </a:cxn>
                <a:cxn ang="0">
                  <a:pos x="0" y="3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08" h="271">
                  <a:moveTo>
                    <a:pt x="22" y="0"/>
                  </a:moveTo>
                  <a:lnTo>
                    <a:pt x="68" y="28"/>
                  </a:lnTo>
                  <a:lnTo>
                    <a:pt x="113" y="53"/>
                  </a:lnTo>
                  <a:lnTo>
                    <a:pt x="170" y="151"/>
                  </a:lnTo>
                  <a:lnTo>
                    <a:pt x="208" y="256"/>
                  </a:lnTo>
                  <a:lnTo>
                    <a:pt x="200" y="271"/>
                  </a:lnTo>
                  <a:lnTo>
                    <a:pt x="184" y="265"/>
                  </a:lnTo>
                  <a:lnTo>
                    <a:pt x="164" y="213"/>
                  </a:lnTo>
                  <a:lnTo>
                    <a:pt x="142" y="172"/>
                  </a:lnTo>
                  <a:lnTo>
                    <a:pt x="114" y="132"/>
                  </a:lnTo>
                  <a:lnTo>
                    <a:pt x="81" y="89"/>
                  </a:lnTo>
                  <a:lnTo>
                    <a:pt x="3" y="27"/>
                  </a:lnTo>
                  <a:lnTo>
                    <a:pt x="0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777" y="1283"/>
              <a:ext cx="129" cy="15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5" y="80"/>
                </a:cxn>
                <a:cxn ang="0">
                  <a:pos x="138" y="118"/>
                </a:cxn>
                <a:cxn ang="0">
                  <a:pos x="168" y="152"/>
                </a:cxn>
                <a:cxn ang="0">
                  <a:pos x="198" y="189"/>
                </a:cxn>
                <a:cxn ang="0">
                  <a:pos x="231" y="228"/>
                </a:cxn>
                <a:cxn ang="0">
                  <a:pos x="258" y="301"/>
                </a:cxn>
                <a:cxn ang="0">
                  <a:pos x="253" y="319"/>
                </a:cxn>
                <a:cxn ang="0">
                  <a:pos x="236" y="314"/>
                </a:cxn>
                <a:cxn ang="0">
                  <a:pos x="191" y="255"/>
                </a:cxn>
                <a:cxn ang="0">
                  <a:pos x="160" y="217"/>
                </a:cxn>
                <a:cxn ang="0">
                  <a:pos x="130" y="182"/>
                </a:cxn>
                <a:cxn ang="0">
                  <a:pos x="102" y="147"/>
                </a:cxn>
                <a:cxn ang="0">
                  <a:pos x="69" y="109"/>
                </a:cxn>
                <a:cxn ang="0">
                  <a:pos x="39" y="61"/>
                </a:cxn>
                <a:cxn ang="0">
                  <a:pos x="3" y="22"/>
                </a:cxn>
                <a:cxn ang="0">
                  <a:pos x="0" y="4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58" h="319">
                  <a:moveTo>
                    <a:pt x="18" y="0"/>
                  </a:moveTo>
                  <a:lnTo>
                    <a:pt x="105" y="80"/>
                  </a:lnTo>
                  <a:lnTo>
                    <a:pt x="138" y="118"/>
                  </a:lnTo>
                  <a:lnTo>
                    <a:pt x="168" y="152"/>
                  </a:lnTo>
                  <a:lnTo>
                    <a:pt x="198" y="189"/>
                  </a:lnTo>
                  <a:lnTo>
                    <a:pt x="231" y="228"/>
                  </a:lnTo>
                  <a:lnTo>
                    <a:pt x="258" y="301"/>
                  </a:lnTo>
                  <a:lnTo>
                    <a:pt x="253" y="319"/>
                  </a:lnTo>
                  <a:lnTo>
                    <a:pt x="236" y="314"/>
                  </a:lnTo>
                  <a:lnTo>
                    <a:pt x="191" y="255"/>
                  </a:lnTo>
                  <a:lnTo>
                    <a:pt x="160" y="217"/>
                  </a:lnTo>
                  <a:lnTo>
                    <a:pt x="130" y="182"/>
                  </a:lnTo>
                  <a:lnTo>
                    <a:pt x="102" y="147"/>
                  </a:lnTo>
                  <a:lnTo>
                    <a:pt x="69" y="109"/>
                  </a:lnTo>
                  <a:lnTo>
                    <a:pt x="39" y="61"/>
                  </a:lnTo>
                  <a:lnTo>
                    <a:pt x="3" y="22"/>
                  </a:lnTo>
                  <a:lnTo>
                    <a:pt x="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800" y="1388"/>
              <a:ext cx="64" cy="108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94" y="123"/>
                </a:cxn>
                <a:cxn ang="0">
                  <a:pos x="129" y="199"/>
                </a:cxn>
                <a:cxn ang="0">
                  <a:pos x="124" y="217"/>
                </a:cxn>
                <a:cxn ang="0">
                  <a:pos x="106" y="212"/>
                </a:cxn>
                <a:cxn ang="0">
                  <a:pos x="58" y="142"/>
                </a:cxn>
                <a:cxn ang="0">
                  <a:pos x="33" y="78"/>
                </a:cxn>
                <a:cxn ang="0">
                  <a:pos x="0" y="18"/>
                </a:cxn>
                <a:cxn ang="0">
                  <a:pos x="2" y="0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129" h="217">
                  <a:moveTo>
                    <a:pt x="20" y="2"/>
                  </a:moveTo>
                  <a:lnTo>
                    <a:pt x="94" y="123"/>
                  </a:lnTo>
                  <a:lnTo>
                    <a:pt x="129" y="199"/>
                  </a:lnTo>
                  <a:lnTo>
                    <a:pt x="124" y="217"/>
                  </a:lnTo>
                  <a:lnTo>
                    <a:pt x="106" y="212"/>
                  </a:lnTo>
                  <a:lnTo>
                    <a:pt x="58" y="142"/>
                  </a:lnTo>
                  <a:lnTo>
                    <a:pt x="33" y="78"/>
                  </a:lnTo>
                  <a:lnTo>
                    <a:pt x="0" y="18"/>
                  </a:lnTo>
                  <a:lnTo>
                    <a:pt x="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764" y="1233"/>
              <a:ext cx="165" cy="184"/>
            </a:xfrm>
            <a:custGeom>
              <a:avLst/>
              <a:gdLst/>
              <a:ahLst/>
              <a:cxnLst>
                <a:cxn ang="0">
                  <a:pos x="321" y="25"/>
                </a:cxn>
                <a:cxn ang="0">
                  <a:pos x="258" y="51"/>
                </a:cxn>
                <a:cxn ang="0">
                  <a:pos x="210" y="91"/>
                </a:cxn>
                <a:cxn ang="0">
                  <a:pos x="169" y="139"/>
                </a:cxn>
                <a:cxn ang="0">
                  <a:pos x="123" y="194"/>
                </a:cxn>
                <a:cxn ang="0">
                  <a:pos x="25" y="359"/>
                </a:cxn>
                <a:cxn ang="0">
                  <a:pos x="8" y="367"/>
                </a:cxn>
                <a:cxn ang="0">
                  <a:pos x="0" y="351"/>
                </a:cxn>
                <a:cxn ang="0">
                  <a:pos x="37" y="253"/>
                </a:cxn>
                <a:cxn ang="0">
                  <a:pos x="58" y="208"/>
                </a:cxn>
                <a:cxn ang="0">
                  <a:pos x="88" y="165"/>
                </a:cxn>
                <a:cxn ang="0">
                  <a:pos x="139" y="109"/>
                </a:cxn>
                <a:cxn ang="0">
                  <a:pos x="189" y="63"/>
                </a:cxn>
                <a:cxn ang="0">
                  <a:pos x="215" y="43"/>
                </a:cxn>
                <a:cxn ang="0">
                  <a:pos x="245" y="27"/>
                </a:cxn>
                <a:cxn ang="0">
                  <a:pos x="314" y="0"/>
                </a:cxn>
                <a:cxn ang="0">
                  <a:pos x="331" y="10"/>
                </a:cxn>
                <a:cxn ang="0">
                  <a:pos x="321" y="25"/>
                </a:cxn>
                <a:cxn ang="0">
                  <a:pos x="321" y="25"/>
                </a:cxn>
                <a:cxn ang="0">
                  <a:pos x="321" y="25"/>
                </a:cxn>
              </a:cxnLst>
              <a:rect l="0" t="0" r="r" b="b"/>
              <a:pathLst>
                <a:path w="331" h="367">
                  <a:moveTo>
                    <a:pt x="321" y="25"/>
                  </a:moveTo>
                  <a:lnTo>
                    <a:pt x="258" y="51"/>
                  </a:lnTo>
                  <a:lnTo>
                    <a:pt x="210" y="91"/>
                  </a:lnTo>
                  <a:lnTo>
                    <a:pt x="169" y="139"/>
                  </a:lnTo>
                  <a:lnTo>
                    <a:pt x="123" y="194"/>
                  </a:lnTo>
                  <a:lnTo>
                    <a:pt x="25" y="359"/>
                  </a:lnTo>
                  <a:lnTo>
                    <a:pt x="8" y="367"/>
                  </a:lnTo>
                  <a:lnTo>
                    <a:pt x="0" y="351"/>
                  </a:lnTo>
                  <a:lnTo>
                    <a:pt x="37" y="253"/>
                  </a:lnTo>
                  <a:lnTo>
                    <a:pt x="58" y="208"/>
                  </a:lnTo>
                  <a:lnTo>
                    <a:pt x="88" y="165"/>
                  </a:lnTo>
                  <a:lnTo>
                    <a:pt x="139" y="109"/>
                  </a:lnTo>
                  <a:lnTo>
                    <a:pt x="189" y="63"/>
                  </a:lnTo>
                  <a:lnTo>
                    <a:pt x="215" y="43"/>
                  </a:lnTo>
                  <a:lnTo>
                    <a:pt x="245" y="27"/>
                  </a:lnTo>
                  <a:lnTo>
                    <a:pt x="314" y="0"/>
                  </a:lnTo>
                  <a:lnTo>
                    <a:pt x="331" y="10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815" y="1306"/>
              <a:ext cx="114" cy="164"/>
            </a:xfrm>
            <a:custGeom>
              <a:avLst/>
              <a:gdLst/>
              <a:ahLst/>
              <a:cxnLst>
                <a:cxn ang="0">
                  <a:pos x="225" y="21"/>
                </a:cxn>
                <a:cxn ang="0">
                  <a:pos x="150" y="97"/>
                </a:cxn>
                <a:cxn ang="0">
                  <a:pos x="105" y="147"/>
                </a:cxn>
                <a:cxn ang="0">
                  <a:pos x="71" y="196"/>
                </a:cxn>
                <a:cxn ang="0">
                  <a:pos x="24" y="319"/>
                </a:cxn>
                <a:cxn ang="0">
                  <a:pos x="10" y="328"/>
                </a:cxn>
                <a:cxn ang="0">
                  <a:pos x="0" y="312"/>
                </a:cxn>
                <a:cxn ang="0">
                  <a:pos x="18" y="239"/>
                </a:cxn>
                <a:cxn ang="0">
                  <a:pos x="41" y="176"/>
                </a:cxn>
                <a:cxn ang="0">
                  <a:pos x="72" y="120"/>
                </a:cxn>
                <a:cxn ang="0">
                  <a:pos x="92" y="92"/>
                </a:cxn>
                <a:cxn ang="0">
                  <a:pos x="117" y="64"/>
                </a:cxn>
                <a:cxn ang="0">
                  <a:pos x="162" y="29"/>
                </a:cxn>
                <a:cxn ang="0">
                  <a:pos x="210" y="0"/>
                </a:cxn>
                <a:cxn ang="0">
                  <a:pos x="228" y="3"/>
                </a:cxn>
                <a:cxn ang="0">
                  <a:pos x="225" y="21"/>
                </a:cxn>
                <a:cxn ang="0">
                  <a:pos x="225" y="21"/>
                </a:cxn>
                <a:cxn ang="0">
                  <a:pos x="225" y="21"/>
                </a:cxn>
              </a:cxnLst>
              <a:rect l="0" t="0" r="r" b="b"/>
              <a:pathLst>
                <a:path w="228" h="328">
                  <a:moveTo>
                    <a:pt x="225" y="21"/>
                  </a:moveTo>
                  <a:lnTo>
                    <a:pt x="150" y="97"/>
                  </a:lnTo>
                  <a:lnTo>
                    <a:pt x="105" y="147"/>
                  </a:lnTo>
                  <a:lnTo>
                    <a:pt x="71" y="196"/>
                  </a:lnTo>
                  <a:lnTo>
                    <a:pt x="24" y="319"/>
                  </a:lnTo>
                  <a:lnTo>
                    <a:pt x="10" y="328"/>
                  </a:lnTo>
                  <a:lnTo>
                    <a:pt x="0" y="312"/>
                  </a:lnTo>
                  <a:lnTo>
                    <a:pt x="18" y="239"/>
                  </a:lnTo>
                  <a:lnTo>
                    <a:pt x="41" y="176"/>
                  </a:lnTo>
                  <a:lnTo>
                    <a:pt x="72" y="120"/>
                  </a:lnTo>
                  <a:lnTo>
                    <a:pt x="92" y="92"/>
                  </a:lnTo>
                  <a:lnTo>
                    <a:pt x="117" y="64"/>
                  </a:lnTo>
                  <a:lnTo>
                    <a:pt x="162" y="29"/>
                  </a:lnTo>
                  <a:lnTo>
                    <a:pt x="210" y="0"/>
                  </a:lnTo>
                  <a:lnTo>
                    <a:pt x="228" y="3"/>
                  </a:lnTo>
                  <a:lnTo>
                    <a:pt x="225" y="21"/>
                  </a:lnTo>
                  <a:lnTo>
                    <a:pt x="225" y="21"/>
                  </a:lnTo>
                  <a:lnTo>
                    <a:pt x="22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3504" y="898"/>
              <a:ext cx="87" cy="271"/>
            </a:xfrm>
            <a:custGeom>
              <a:avLst/>
              <a:gdLst/>
              <a:ahLst/>
              <a:cxnLst>
                <a:cxn ang="0">
                  <a:pos x="109" y="22"/>
                </a:cxn>
                <a:cxn ang="0">
                  <a:pos x="45" y="104"/>
                </a:cxn>
                <a:cxn ang="0">
                  <a:pos x="38" y="212"/>
                </a:cxn>
                <a:cxn ang="0">
                  <a:pos x="41" y="235"/>
                </a:cxn>
                <a:cxn ang="0">
                  <a:pos x="152" y="445"/>
                </a:cxn>
                <a:cxn ang="0">
                  <a:pos x="134" y="493"/>
                </a:cxn>
                <a:cxn ang="0">
                  <a:pos x="144" y="511"/>
                </a:cxn>
                <a:cxn ang="0">
                  <a:pos x="162" y="517"/>
                </a:cxn>
                <a:cxn ang="0">
                  <a:pos x="174" y="531"/>
                </a:cxn>
                <a:cxn ang="0">
                  <a:pos x="160" y="544"/>
                </a:cxn>
                <a:cxn ang="0">
                  <a:pos x="111" y="536"/>
                </a:cxn>
                <a:cxn ang="0">
                  <a:pos x="81" y="503"/>
                </a:cxn>
                <a:cxn ang="0">
                  <a:pos x="88" y="471"/>
                </a:cxn>
                <a:cxn ang="0">
                  <a:pos x="96" y="440"/>
                </a:cxn>
                <a:cxn ang="0">
                  <a:pos x="94" y="385"/>
                </a:cxn>
                <a:cxn ang="0">
                  <a:pos x="74" y="339"/>
                </a:cxn>
                <a:cxn ang="0">
                  <a:pos x="43" y="294"/>
                </a:cxn>
                <a:cxn ang="0">
                  <a:pos x="10" y="246"/>
                </a:cxn>
                <a:cxn ang="0">
                  <a:pos x="0" y="217"/>
                </a:cxn>
                <a:cxn ang="0">
                  <a:pos x="0" y="152"/>
                </a:cxn>
                <a:cxn ang="0">
                  <a:pos x="13" y="94"/>
                </a:cxn>
                <a:cxn ang="0">
                  <a:pos x="45" y="43"/>
                </a:cxn>
                <a:cxn ang="0">
                  <a:pos x="94" y="0"/>
                </a:cxn>
                <a:cxn ang="0">
                  <a:pos x="112" y="3"/>
                </a:cxn>
                <a:cxn ang="0">
                  <a:pos x="109" y="22"/>
                </a:cxn>
                <a:cxn ang="0">
                  <a:pos x="109" y="22"/>
                </a:cxn>
                <a:cxn ang="0">
                  <a:pos x="109" y="22"/>
                </a:cxn>
              </a:cxnLst>
              <a:rect l="0" t="0" r="r" b="b"/>
              <a:pathLst>
                <a:path w="174" h="544">
                  <a:moveTo>
                    <a:pt x="109" y="22"/>
                  </a:moveTo>
                  <a:lnTo>
                    <a:pt x="45" y="104"/>
                  </a:lnTo>
                  <a:lnTo>
                    <a:pt x="38" y="212"/>
                  </a:lnTo>
                  <a:lnTo>
                    <a:pt x="41" y="235"/>
                  </a:lnTo>
                  <a:lnTo>
                    <a:pt x="152" y="445"/>
                  </a:lnTo>
                  <a:lnTo>
                    <a:pt x="134" y="493"/>
                  </a:lnTo>
                  <a:lnTo>
                    <a:pt x="144" y="511"/>
                  </a:lnTo>
                  <a:lnTo>
                    <a:pt x="162" y="517"/>
                  </a:lnTo>
                  <a:lnTo>
                    <a:pt x="174" y="531"/>
                  </a:lnTo>
                  <a:lnTo>
                    <a:pt x="160" y="544"/>
                  </a:lnTo>
                  <a:lnTo>
                    <a:pt x="111" y="536"/>
                  </a:lnTo>
                  <a:lnTo>
                    <a:pt x="81" y="503"/>
                  </a:lnTo>
                  <a:lnTo>
                    <a:pt x="88" y="471"/>
                  </a:lnTo>
                  <a:lnTo>
                    <a:pt x="96" y="440"/>
                  </a:lnTo>
                  <a:lnTo>
                    <a:pt x="94" y="385"/>
                  </a:lnTo>
                  <a:lnTo>
                    <a:pt x="74" y="339"/>
                  </a:lnTo>
                  <a:lnTo>
                    <a:pt x="43" y="294"/>
                  </a:lnTo>
                  <a:lnTo>
                    <a:pt x="10" y="246"/>
                  </a:lnTo>
                  <a:lnTo>
                    <a:pt x="0" y="217"/>
                  </a:lnTo>
                  <a:lnTo>
                    <a:pt x="0" y="152"/>
                  </a:lnTo>
                  <a:lnTo>
                    <a:pt x="13" y="94"/>
                  </a:lnTo>
                  <a:lnTo>
                    <a:pt x="45" y="43"/>
                  </a:lnTo>
                  <a:lnTo>
                    <a:pt x="94" y="0"/>
                  </a:lnTo>
                  <a:lnTo>
                    <a:pt x="112" y="3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3556" y="913"/>
              <a:ext cx="71" cy="225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55" y="76"/>
                </a:cxn>
                <a:cxn ang="0">
                  <a:pos x="63" y="136"/>
                </a:cxn>
                <a:cxn ang="0">
                  <a:pos x="70" y="171"/>
                </a:cxn>
                <a:cxn ang="0">
                  <a:pos x="86" y="199"/>
                </a:cxn>
                <a:cxn ang="0">
                  <a:pos x="123" y="258"/>
                </a:cxn>
                <a:cxn ang="0">
                  <a:pos x="141" y="346"/>
                </a:cxn>
                <a:cxn ang="0">
                  <a:pos x="142" y="389"/>
                </a:cxn>
                <a:cxn ang="0">
                  <a:pos x="141" y="437"/>
                </a:cxn>
                <a:cxn ang="0">
                  <a:pos x="127" y="450"/>
                </a:cxn>
                <a:cxn ang="0">
                  <a:pos x="114" y="437"/>
                </a:cxn>
                <a:cxn ang="0">
                  <a:pos x="113" y="351"/>
                </a:cxn>
                <a:cxn ang="0">
                  <a:pos x="94" y="268"/>
                </a:cxn>
                <a:cxn ang="0">
                  <a:pos x="71" y="234"/>
                </a:cxn>
                <a:cxn ang="0">
                  <a:pos x="40" y="205"/>
                </a:cxn>
                <a:cxn ang="0">
                  <a:pos x="0" y="141"/>
                </a:cxn>
                <a:cxn ang="0">
                  <a:pos x="10" y="75"/>
                </a:cxn>
                <a:cxn ang="0">
                  <a:pos x="40" y="9"/>
                </a:cxn>
                <a:cxn ang="0">
                  <a:pos x="56" y="0"/>
                </a:cxn>
                <a:cxn ang="0">
                  <a:pos x="63" y="19"/>
                </a:cxn>
                <a:cxn ang="0">
                  <a:pos x="63" y="19"/>
                </a:cxn>
                <a:cxn ang="0">
                  <a:pos x="63" y="19"/>
                </a:cxn>
              </a:cxnLst>
              <a:rect l="0" t="0" r="r" b="b"/>
              <a:pathLst>
                <a:path w="142" h="450">
                  <a:moveTo>
                    <a:pt x="63" y="19"/>
                  </a:moveTo>
                  <a:lnTo>
                    <a:pt x="55" y="76"/>
                  </a:lnTo>
                  <a:lnTo>
                    <a:pt x="63" y="136"/>
                  </a:lnTo>
                  <a:lnTo>
                    <a:pt x="70" y="171"/>
                  </a:lnTo>
                  <a:lnTo>
                    <a:pt x="86" y="199"/>
                  </a:lnTo>
                  <a:lnTo>
                    <a:pt x="123" y="258"/>
                  </a:lnTo>
                  <a:lnTo>
                    <a:pt x="141" y="346"/>
                  </a:lnTo>
                  <a:lnTo>
                    <a:pt x="142" y="389"/>
                  </a:lnTo>
                  <a:lnTo>
                    <a:pt x="141" y="437"/>
                  </a:lnTo>
                  <a:lnTo>
                    <a:pt x="127" y="450"/>
                  </a:lnTo>
                  <a:lnTo>
                    <a:pt x="114" y="437"/>
                  </a:lnTo>
                  <a:lnTo>
                    <a:pt x="113" y="351"/>
                  </a:lnTo>
                  <a:lnTo>
                    <a:pt x="94" y="268"/>
                  </a:lnTo>
                  <a:lnTo>
                    <a:pt x="71" y="234"/>
                  </a:lnTo>
                  <a:lnTo>
                    <a:pt x="40" y="205"/>
                  </a:lnTo>
                  <a:lnTo>
                    <a:pt x="0" y="141"/>
                  </a:lnTo>
                  <a:lnTo>
                    <a:pt x="10" y="75"/>
                  </a:lnTo>
                  <a:lnTo>
                    <a:pt x="40" y="9"/>
                  </a:lnTo>
                  <a:lnTo>
                    <a:pt x="56" y="0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3594" y="869"/>
              <a:ext cx="144" cy="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1" y="8"/>
                </a:cxn>
                <a:cxn ang="0">
                  <a:pos x="81" y="32"/>
                </a:cxn>
                <a:cxn ang="0">
                  <a:pos x="121" y="104"/>
                </a:cxn>
                <a:cxn ang="0">
                  <a:pos x="151" y="170"/>
                </a:cxn>
                <a:cxn ang="0">
                  <a:pos x="182" y="242"/>
                </a:cxn>
                <a:cxn ang="0">
                  <a:pos x="205" y="294"/>
                </a:cxn>
                <a:cxn ang="0">
                  <a:pos x="238" y="403"/>
                </a:cxn>
                <a:cxn ang="0">
                  <a:pos x="270" y="514"/>
                </a:cxn>
                <a:cxn ang="0">
                  <a:pos x="280" y="547"/>
                </a:cxn>
                <a:cxn ang="0">
                  <a:pos x="288" y="592"/>
                </a:cxn>
                <a:cxn ang="0">
                  <a:pos x="285" y="628"/>
                </a:cxn>
                <a:cxn ang="0">
                  <a:pos x="247" y="632"/>
                </a:cxn>
                <a:cxn ang="0">
                  <a:pos x="225" y="561"/>
                </a:cxn>
                <a:cxn ang="0">
                  <a:pos x="222" y="493"/>
                </a:cxn>
                <a:cxn ang="0">
                  <a:pos x="189" y="480"/>
                </a:cxn>
                <a:cxn ang="0">
                  <a:pos x="205" y="432"/>
                </a:cxn>
                <a:cxn ang="0">
                  <a:pos x="177" y="341"/>
                </a:cxn>
                <a:cxn ang="0">
                  <a:pos x="159" y="284"/>
                </a:cxn>
                <a:cxn ang="0">
                  <a:pos x="147" y="251"/>
                </a:cxn>
                <a:cxn ang="0">
                  <a:pos x="86" y="106"/>
                </a:cxn>
                <a:cxn ang="0">
                  <a:pos x="60" y="51"/>
                </a:cxn>
                <a:cxn ang="0">
                  <a:pos x="40" y="33"/>
                </a:cxn>
                <a:cxn ang="0">
                  <a:pos x="12" y="27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88" h="632">
                  <a:moveTo>
                    <a:pt x="13" y="0"/>
                  </a:moveTo>
                  <a:lnTo>
                    <a:pt x="51" y="8"/>
                  </a:lnTo>
                  <a:lnTo>
                    <a:pt x="81" y="32"/>
                  </a:lnTo>
                  <a:lnTo>
                    <a:pt x="121" y="104"/>
                  </a:lnTo>
                  <a:lnTo>
                    <a:pt x="151" y="170"/>
                  </a:lnTo>
                  <a:lnTo>
                    <a:pt x="182" y="242"/>
                  </a:lnTo>
                  <a:lnTo>
                    <a:pt x="205" y="294"/>
                  </a:lnTo>
                  <a:lnTo>
                    <a:pt x="238" y="403"/>
                  </a:lnTo>
                  <a:lnTo>
                    <a:pt x="270" y="514"/>
                  </a:lnTo>
                  <a:lnTo>
                    <a:pt x="280" y="547"/>
                  </a:lnTo>
                  <a:lnTo>
                    <a:pt x="288" y="592"/>
                  </a:lnTo>
                  <a:lnTo>
                    <a:pt x="285" y="628"/>
                  </a:lnTo>
                  <a:lnTo>
                    <a:pt x="247" y="632"/>
                  </a:lnTo>
                  <a:lnTo>
                    <a:pt x="225" y="561"/>
                  </a:lnTo>
                  <a:lnTo>
                    <a:pt x="222" y="493"/>
                  </a:lnTo>
                  <a:lnTo>
                    <a:pt x="189" y="480"/>
                  </a:lnTo>
                  <a:lnTo>
                    <a:pt x="205" y="432"/>
                  </a:lnTo>
                  <a:lnTo>
                    <a:pt x="177" y="341"/>
                  </a:lnTo>
                  <a:lnTo>
                    <a:pt x="159" y="284"/>
                  </a:lnTo>
                  <a:lnTo>
                    <a:pt x="147" y="251"/>
                  </a:lnTo>
                  <a:lnTo>
                    <a:pt x="86" y="106"/>
                  </a:lnTo>
                  <a:lnTo>
                    <a:pt x="60" y="51"/>
                  </a:lnTo>
                  <a:lnTo>
                    <a:pt x="40" y="33"/>
                  </a:lnTo>
                  <a:lnTo>
                    <a:pt x="12" y="27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3613" y="1102"/>
              <a:ext cx="67" cy="2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19" y="5"/>
                </a:cxn>
                <a:cxn ang="0">
                  <a:pos x="134" y="16"/>
                </a:cxn>
                <a:cxn ang="0">
                  <a:pos x="123" y="31"/>
                </a:cxn>
                <a:cxn ang="0">
                  <a:pos x="75" y="46"/>
                </a:cxn>
                <a:cxn ang="0">
                  <a:pos x="25" y="53"/>
                </a:cxn>
                <a:cxn ang="0">
                  <a:pos x="0" y="25"/>
                </a:cxn>
                <a:cxn ang="0">
                  <a:pos x="10" y="7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34" h="53">
                  <a:moveTo>
                    <a:pt x="30" y="0"/>
                  </a:moveTo>
                  <a:lnTo>
                    <a:pt x="119" y="5"/>
                  </a:lnTo>
                  <a:lnTo>
                    <a:pt x="134" y="16"/>
                  </a:lnTo>
                  <a:lnTo>
                    <a:pt x="123" y="31"/>
                  </a:lnTo>
                  <a:lnTo>
                    <a:pt x="75" y="46"/>
                  </a:lnTo>
                  <a:lnTo>
                    <a:pt x="25" y="53"/>
                  </a:lnTo>
                  <a:lnTo>
                    <a:pt x="0" y="25"/>
                  </a:lnTo>
                  <a:lnTo>
                    <a:pt x="10" y="7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3533" y="804"/>
              <a:ext cx="56" cy="88"/>
            </a:xfrm>
            <a:custGeom>
              <a:avLst/>
              <a:gdLst/>
              <a:ahLst/>
              <a:cxnLst>
                <a:cxn ang="0">
                  <a:pos x="63" y="169"/>
                </a:cxn>
                <a:cxn ang="0">
                  <a:pos x="40" y="103"/>
                </a:cxn>
                <a:cxn ang="0">
                  <a:pos x="5" y="45"/>
                </a:cxn>
                <a:cxn ang="0">
                  <a:pos x="0" y="30"/>
                </a:cxn>
                <a:cxn ang="0">
                  <a:pos x="11" y="22"/>
                </a:cxn>
                <a:cxn ang="0">
                  <a:pos x="78" y="0"/>
                </a:cxn>
                <a:cxn ang="0">
                  <a:pos x="109" y="2"/>
                </a:cxn>
                <a:cxn ang="0">
                  <a:pos x="112" y="13"/>
                </a:cxn>
                <a:cxn ang="0">
                  <a:pos x="40" y="43"/>
                </a:cxn>
                <a:cxn ang="0">
                  <a:pos x="86" y="159"/>
                </a:cxn>
                <a:cxn ang="0">
                  <a:pos x="79" y="175"/>
                </a:cxn>
                <a:cxn ang="0">
                  <a:pos x="63" y="169"/>
                </a:cxn>
                <a:cxn ang="0">
                  <a:pos x="63" y="169"/>
                </a:cxn>
                <a:cxn ang="0">
                  <a:pos x="63" y="169"/>
                </a:cxn>
              </a:cxnLst>
              <a:rect l="0" t="0" r="r" b="b"/>
              <a:pathLst>
                <a:path w="112" h="175">
                  <a:moveTo>
                    <a:pt x="63" y="169"/>
                  </a:moveTo>
                  <a:lnTo>
                    <a:pt x="40" y="103"/>
                  </a:lnTo>
                  <a:lnTo>
                    <a:pt x="5" y="45"/>
                  </a:lnTo>
                  <a:lnTo>
                    <a:pt x="0" y="30"/>
                  </a:lnTo>
                  <a:lnTo>
                    <a:pt x="11" y="22"/>
                  </a:lnTo>
                  <a:lnTo>
                    <a:pt x="78" y="0"/>
                  </a:lnTo>
                  <a:lnTo>
                    <a:pt x="109" y="2"/>
                  </a:lnTo>
                  <a:lnTo>
                    <a:pt x="112" y="13"/>
                  </a:lnTo>
                  <a:lnTo>
                    <a:pt x="40" y="43"/>
                  </a:lnTo>
                  <a:lnTo>
                    <a:pt x="86" y="159"/>
                  </a:lnTo>
                  <a:lnTo>
                    <a:pt x="79" y="175"/>
                  </a:lnTo>
                  <a:lnTo>
                    <a:pt x="63" y="169"/>
                  </a:lnTo>
                  <a:lnTo>
                    <a:pt x="63" y="169"/>
                  </a:lnTo>
                  <a:lnTo>
                    <a:pt x="63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584" y="802"/>
              <a:ext cx="23" cy="82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8" y="86"/>
                </a:cxn>
                <a:cxn ang="0">
                  <a:pos x="47" y="142"/>
                </a:cxn>
                <a:cxn ang="0">
                  <a:pos x="37" y="164"/>
                </a:cxn>
                <a:cxn ang="0">
                  <a:pos x="12" y="159"/>
                </a:cxn>
                <a:cxn ang="0">
                  <a:pos x="0" y="106"/>
                </a:cxn>
                <a:cxn ang="0">
                  <a:pos x="2" y="58"/>
                </a:cxn>
                <a:cxn ang="0">
                  <a:pos x="22" y="0"/>
                </a:cxn>
                <a:cxn ang="0">
                  <a:pos x="27" y="50"/>
                </a:cxn>
                <a:cxn ang="0">
                  <a:pos x="27" y="50"/>
                </a:cxn>
                <a:cxn ang="0">
                  <a:pos x="27" y="50"/>
                </a:cxn>
              </a:cxnLst>
              <a:rect l="0" t="0" r="r" b="b"/>
              <a:pathLst>
                <a:path w="47" h="164">
                  <a:moveTo>
                    <a:pt x="27" y="50"/>
                  </a:moveTo>
                  <a:lnTo>
                    <a:pt x="28" y="86"/>
                  </a:lnTo>
                  <a:lnTo>
                    <a:pt x="47" y="142"/>
                  </a:lnTo>
                  <a:lnTo>
                    <a:pt x="37" y="164"/>
                  </a:lnTo>
                  <a:lnTo>
                    <a:pt x="12" y="159"/>
                  </a:lnTo>
                  <a:lnTo>
                    <a:pt x="0" y="106"/>
                  </a:lnTo>
                  <a:lnTo>
                    <a:pt x="2" y="58"/>
                  </a:lnTo>
                  <a:lnTo>
                    <a:pt x="22" y="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623" y="1132"/>
              <a:ext cx="33" cy="6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38" y="35"/>
                </a:cxn>
                <a:cxn ang="0">
                  <a:pos x="51" y="62"/>
                </a:cxn>
                <a:cxn ang="0">
                  <a:pos x="66" y="98"/>
                </a:cxn>
                <a:cxn ang="0">
                  <a:pos x="61" y="121"/>
                </a:cxn>
                <a:cxn ang="0">
                  <a:pos x="43" y="113"/>
                </a:cxn>
                <a:cxn ang="0">
                  <a:pos x="20" y="76"/>
                </a:cxn>
                <a:cxn ang="0">
                  <a:pos x="0" y="42"/>
                </a:cxn>
                <a:cxn ang="0">
                  <a:pos x="0" y="19"/>
                </a:cxn>
                <a:cxn ang="0">
                  <a:pos x="13" y="0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31" y="14"/>
                </a:cxn>
              </a:cxnLst>
              <a:rect l="0" t="0" r="r" b="b"/>
              <a:pathLst>
                <a:path w="66" h="121">
                  <a:moveTo>
                    <a:pt x="31" y="14"/>
                  </a:moveTo>
                  <a:lnTo>
                    <a:pt x="38" y="35"/>
                  </a:lnTo>
                  <a:lnTo>
                    <a:pt x="51" y="62"/>
                  </a:lnTo>
                  <a:lnTo>
                    <a:pt x="66" y="98"/>
                  </a:lnTo>
                  <a:lnTo>
                    <a:pt x="61" y="121"/>
                  </a:lnTo>
                  <a:lnTo>
                    <a:pt x="43" y="113"/>
                  </a:lnTo>
                  <a:lnTo>
                    <a:pt x="20" y="76"/>
                  </a:lnTo>
                  <a:lnTo>
                    <a:pt x="0" y="42"/>
                  </a:lnTo>
                  <a:lnTo>
                    <a:pt x="0" y="19"/>
                  </a:lnTo>
                  <a:lnTo>
                    <a:pt x="13" y="0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3644" y="1092"/>
              <a:ext cx="400" cy="131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746" y="32"/>
                </a:cxn>
                <a:cxn ang="0">
                  <a:pos x="799" y="78"/>
                </a:cxn>
                <a:cxn ang="0">
                  <a:pos x="801" y="129"/>
                </a:cxn>
                <a:cxn ang="0">
                  <a:pos x="781" y="164"/>
                </a:cxn>
                <a:cxn ang="0">
                  <a:pos x="749" y="184"/>
                </a:cxn>
                <a:cxn ang="0">
                  <a:pos x="696" y="207"/>
                </a:cxn>
                <a:cxn ang="0">
                  <a:pos x="645" y="222"/>
                </a:cxn>
                <a:cxn ang="0">
                  <a:pos x="533" y="243"/>
                </a:cxn>
                <a:cxn ang="0">
                  <a:pos x="354" y="263"/>
                </a:cxn>
                <a:cxn ang="0">
                  <a:pos x="14" y="245"/>
                </a:cxn>
                <a:cxn ang="0">
                  <a:pos x="0" y="232"/>
                </a:cxn>
                <a:cxn ang="0">
                  <a:pos x="14" y="219"/>
                </a:cxn>
                <a:cxn ang="0">
                  <a:pos x="182" y="209"/>
                </a:cxn>
                <a:cxn ang="0">
                  <a:pos x="353" y="196"/>
                </a:cxn>
                <a:cxn ang="0">
                  <a:pos x="520" y="176"/>
                </a:cxn>
                <a:cxn ang="0">
                  <a:pos x="706" y="131"/>
                </a:cxn>
                <a:cxn ang="0">
                  <a:pos x="748" y="115"/>
                </a:cxn>
                <a:cxn ang="0">
                  <a:pos x="754" y="91"/>
                </a:cxn>
                <a:cxn ang="0">
                  <a:pos x="731" y="70"/>
                </a:cxn>
                <a:cxn ang="0">
                  <a:pos x="703" y="53"/>
                </a:cxn>
                <a:cxn ang="0">
                  <a:pos x="672" y="42"/>
                </a:cxn>
                <a:cxn ang="0">
                  <a:pos x="635" y="43"/>
                </a:cxn>
                <a:cxn ang="0">
                  <a:pos x="629" y="20"/>
                </a:cxn>
                <a:cxn ang="0">
                  <a:pos x="647" y="0"/>
                </a:cxn>
                <a:cxn ang="0">
                  <a:pos x="647" y="0"/>
                </a:cxn>
                <a:cxn ang="0">
                  <a:pos x="647" y="0"/>
                </a:cxn>
              </a:cxnLst>
              <a:rect l="0" t="0" r="r" b="b"/>
              <a:pathLst>
                <a:path w="801" h="263">
                  <a:moveTo>
                    <a:pt x="647" y="0"/>
                  </a:moveTo>
                  <a:lnTo>
                    <a:pt x="746" y="32"/>
                  </a:lnTo>
                  <a:lnTo>
                    <a:pt x="799" y="78"/>
                  </a:lnTo>
                  <a:lnTo>
                    <a:pt x="801" y="129"/>
                  </a:lnTo>
                  <a:lnTo>
                    <a:pt x="781" y="164"/>
                  </a:lnTo>
                  <a:lnTo>
                    <a:pt x="749" y="184"/>
                  </a:lnTo>
                  <a:lnTo>
                    <a:pt x="696" y="207"/>
                  </a:lnTo>
                  <a:lnTo>
                    <a:pt x="645" y="222"/>
                  </a:lnTo>
                  <a:lnTo>
                    <a:pt x="533" y="243"/>
                  </a:lnTo>
                  <a:lnTo>
                    <a:pt x="354" y="263"/>
                  </a:lnTo>
                  <a:lnTo>
                    <a:pt x="14" y="245"/>
                  </a:lnTo>
                  <a:lnTo>
                    <a:pt x="0" y="232"/>
                  </a:lnTo>
                  <a:lnTo>
                    <a:pt x="14" y="219"/>
                  </a:lnTo>
                  <a:lnTo>
                    <a:pt x="182" y="209"/>
                  </a:lnTo>
                  <a:lnTo>
                    <a:pt x="353" y="196"/>
                  </a:lnTo>
                  <a:lnTo>
                    <a:pt x="520" y="176"/>
                  </a:lnTo>
                  <a:lnTo>
                    <a:pt x="706" y="131"/>
                  </a:lnTo>
                  <a:lnTo>
                    <a:pt x="748" y="115"/>
                  </a:lnTo>
                  <a:lnTo>
                    <a:pt x="754" y="91"/>
                  </a:lnTo>
                  <a:lnTo>
                    <a:pt x="731" y="70"/>
                  </a:lnTo>
                  <a:lnTo>
                    <a:pt x="703" y="53"/>
                  </a:lnTo>
                  <a:lnTo>
                    <a:pt x="672" y="42"/>
                  </a:lnTo>
                  <a:lnTo>
                    <a:pt x="635" y="43"/>
                  </a:lnTo>
                  <a:lnTo>
                    <a:pt x="629" y="20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3852" y="744"/>
              <a:ext cx="99" cy="93"/>
            </a:xfrm>
            <a:custGeom>
              <a:avLst/>
              <a:gdLst/>
              <a:ahLst/>
              <a:cxnLst>
                <a:cxn ang="0">
                  <a:pos x="12" y="133"/>
                </a:cxn>
                <a:cxn ang="0">
                  <a:pos x="0" y="31"/>
                </a:cxn>
                <a:cxn ang="0">
                  <a:pos x="12" y="14"/>
                </a:cxn>
                <a:cxn ang="0">
                  <a:pos x="93" y="0"/>
                </a:cxn>
                <a:cxn ang="0">
                  <a:pos x="172" y="3"/>
                </a:cxn>
                <a:cxn ang="0">
                  <a:pos x="198" y="48"/>
                </a:cxn>
                <a:cxn ang="0">
                  <a:pos x="170" y="109"/>
                </a:cxn>
                <a:cxn ang="0">
                  <a:pos x="136" y="167"/>
                </a:cxn>
                <a:cxn ang="0">
                  <a:pos x="119" y="183"/>
                </a:cxn>
                <a:cxn ang="0">
                  <a:pos x="103" y="186"/>
                </a:cxn>
                <a:cxn ang="0">
                  <a:pos x="99" y="160"/>
                </a:cxn>
                <a:cxn ang="0">
                  <a:pos x="104" y="94"/>
                </a:cxn>
                <a:cxn ang="0">
                  <a:pos x="106" y="31"/>
                </a:cxn>
                <a:cxn ang="0">
                  <a:pos x="28" y="38"/>
                </a:cxn>
                <a:cxn ang="0">
                  <a:pos x="38" y="132"/>
                </a:cxn>
                <a:cxn ang="0">
                  <a:pos x="27" y="147"/>
                </a:cxn>
                <a:cxn ang="0">
                  <a:pos x="12" y="133"/>
                </a:cxn>
                <a:cxn ang="0">
                  <a:pos x="12" y="133"/>
                </a:cxn>
                <a:cxn ang="0">
                  <a:pos x="12" y="133"/>
                </a:cxn>
              </a:cxnLst>
              <a:rect l="0" t="0" r="r" b="b"/>
              <a:pathLst>
                <a:path w="198" h="186">
                  <a:moveTo>
                    <a:pt x="12" y="133"/>
                  </a:moveTo>
                  <a:lnTo>
                    <a:pt x="0" y="31"/>
                  </a:lnTo>
                  <a:lnTo>
                    <a:pt x="12" y="14"/>
                  </a:lnTo>
                  <a:lnTo>
                    <a:pt x="93" y="0"/>
                  </a:lnTo>
                  <a:lnTo>
                    <a:pt x="172" y="3"/>
                  </a:lnTo>
                  <a:lnTo>
                    <a:pt x="198" y="48"/>
                  </a:lnTo>
                  <a:lnTo>
                    <a:pt x="170" y="109"/>
                  </a:lnTo>
                  <a:lnTo>
                    <a:pt x="136" y="167"/>
                  </a:lnTo>
                  <a:lnTo>
                    <a:pt x="119" y="183"/>
                  </a:lnTo>
                  <a:lnTo>
                    <a:pt x="103" y="186"/>
                  </a:lnTo>
                  <a:lnTo>
                    <a:pt x="99" y="160"/>
                  </a:lnTo>
                  <a:lnTo>
                    <a:pt x="104" y="94"/>
                  </a:lnTo>
                  <a:lnTo>
                    <a:pt x="106" y="31"/>
                  </a:lnTo>
                  <a:lnTo>
                    <a:pt x="28" y="38"/>
                  </a:lnTo>
                  <a:lnTo>
                    <a:pt x="38" y="132"/>
                  </a:lnTo>
                  <a:lnTo>
                    <a:pt x="27" y="147"/>
                  </a:lnTo>
                  <a:lnTo>
                    <a:pt x="12" y="133"/>
                  </a:lnTo>
                  <a:lnTo>
                    <a:pt x="12" y="133"/>
                  </a:lnTo>
                  <a:lnTo>
                    <a:pt x="12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871" y="822"/>
              <a:ext cx="57" cy="2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98" y="10"/>
                </a:cxn>
                <a:cxn ang="0">
                  <a:pos x="114" y="36"/>
                </a:cxn>
                <a:cxn ang="0">
                  <a:pos x="106" y="51"/>
                </a:cxn>
                <a:cxn ang="0">
                  <a:pos x="88" y="54"/>
                </a:cxn>
                <a:cxn ang="0">
                  <a:pos x="10" y="24"/>
                </a:cxn>
                <a:cxn ang="0">
                  <a:pos x="0" y="1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14" h="54">
                  <a:moveTo>
                    <a:pt x="17" y="0"/>
                  </a:moveTo>
                  <a:lnTo>
                    <a:pt x="98" y="10"/>
                  </a:lnTo>
                  <a:lnTo>
                    <a:pt x="114" y="36"/>
                  </a:lnTo>
                  <a:lnTo>
                    <a:pt x="106" y="51"/>
                  </a:lnTo>
                  <a:lnTo>
                    <a:pt x="88" y="54"/>
                  </a:lnTo>
                  <a:lnTo>
                    <a:pt x="10" y="24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3855" y="855"/>
              <a:ext cx="73" cy="5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130" y="1"/>
                </a:cxn>
                <a:cxn ang="0">
                  <a:pos x="145" y="13"/>
                </a:cxn>
                <a:cxn ang="0">
                  <a:pos x="139" y="33"/>
                </a:cxn>
                <a:cxn ang="0">
                  <a:pos x="76" y="36"/>
                </a:cxn>
                <a:cxn ang="0">
                  <a:pos x="72" y="46"/>
                </a:cxn>
                <a:cxn ang="0">
                  <a:pos x="91" y="59"/>
                </a:cxn>
                <a:cxn ang="0">
                  <a:pos x="130" y="79"/>
                </a:cxn>
                <a:cxn ang="0">
                  <a:pos x="135" y="96"/>
                </a:cxn>
                <a:cxn ang="0">
                  <a:pos x="127" y="107"/>
                </a:cxn>
                <a:cxn ang="0">
                  <a:pos x="86" y="106"/>
                </a:cxn>
                <a:cxn ang="0">
                  <a:pos x="58" y="86"/>
                </a:cxn>
                <a:cxn ang="0">
                  <a:pos x="28" y="71"/>
                </a:cxn>
                <a:cxn ang="0">
                  <a:pos x="1" y="58"/>
                </a:cxn>
                <a:cxn ang="0">
                  <a:pos x="8" y="38"/>
                </a:cxn>
                <a:cxn ang="0">
                  <a:pos x="34" y="25"/>
                </a:cxn>
                <a:cxn ang="0">
                  <a:pos x="0" y="11"/>
                </a:cxn>
                <a:cxn ang="0">
                  <a:pos x="8" y="3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145" h="107">
                  <a:moveTo>
                    <a:pt x="48" y="0"/>
                  </a:moveTo>
                  <a:lnTo>
                    <a:pt x="130" y="1"/>
                  </a:lnTo>
                  <a:lnTo>
                    <a:pt x="145" y="13"/>
                  </a:lnTo>
                  <a:lnTo>
                    <a:pt x="139" y="33"/>
                  </a:lnTo>
                  <a:lnTo>
                    <a:pt x="76" y="36"/>
                  </a:lnTo>
                  <a:lnTo>
                    <a:pt x="72" y="46"/>
                  </a:lnTo>
                  <a:lnTo>
                    <a:pt x="91" y="59"/>
                  </a:lnTo>
                  <a:lnTo>
                    <a:pt x="130" y="79"/>
                  </a:lnTo>
                  <a:lnTo>
                    <a:pt x="135" y="96"/>
                  </a:lnTo>
                  <a:lnTo>
                    <a:pt x="127" y="107"/>
                  </a:lnTo>
                  <a:lnTo>
                    <a:pt x="86" y="106"/>
                  </a:lnTo>
                  <a:lnTo>
                    <a:pt x="58" y="86"/>
                  </a:lnTo>
                  <a:lnTo>
                    <a:pt x="28" y="71"/>
                  </a:lnTo>
                  <a:lnTo>
                    <a:pt x="1" y="58"/>
                  </a:lnTo>
                  <a:lnTo>
                    <a:pt x="8" y="38"/>
                  </a:lnTo>
                  <a:lnTo>
                    <a:pt x="34" y="25"/>
                  </a:lnTo>
                  <a:lnTo>
                    <a:pt x="0" y="11"/>
                  </a:lnTo>
                  <a:lnTo>
                    <a:pt x="8" y="3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3851" y="904"/>
              <a:ext cx="56" cy="2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8" y="13"/>
                </a:cxn>
                <a:cxn ang="0">
                  <a:pos x="103" y="23"/>
                </a:cxn>
                <a:cxn ang="0">
                  <a:pos x="111" y="45"/>
                </a:cxn>
                <a:cxn ang="0">
                  <a:pos x="90" y="53"/>
                </a:cxn>
                <a:cxn ang="0">
                  <a:pos x="73" y="50"/>
                </a:cxn>
                <a:cxn ang="0">
                  <a:pos x="12" y="25"/>
                </a:cxn>
                <a:cxn ang="0">
                  <a:pos x="0" y="1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11" h="53">
                  <a:moveTo>
                    <a:pt x="14" y="0"/>
                  </a:moveTo>
                  <a:lnTo>
                    <a:pt x="88" y="13"/>
                  </a:lnTo>
                  <a:lnTo>
                    <a:pt x="103" y="23"/>
                  </a:lnTo>
                  <a:lnTo>
                    <a:pt x="111" y="45"/>
                  </a:lnTo>
                  <a:lnTo>
                    <a:pt x="90" y="53"/>
                  </a:lnTo>
                  <a:lnTo>
                    <a:pt x="73" y="50"/>
                  </a:lnTo>
                  <a:lnTo>
                    <a:pt x="12" y="25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3840" y="916"/>
              <a:ext cx="70" cy="267"/>
            </a:xfrm>
            <a:custGeom>
              <a:avLst/>
              <a:gdLst/>
              <a:ahLst/>
              <a:cxnLst>
                <a:cxn ang="0">
                  <a:pos x="141" y="24"/>
                </a:cxn>
                <a:cxn ang="0">
                  <a:pos x="101" y="245"/>
                </a:cxn>
                <a:cxn ang="0">
                  <a:pos x="76" y="371"/>
                </a:cxn>
                <a:cxn ang="0">
                  <a:pos x="63" y="523"/>
                </a:cxn>
                <a:cxn ang="0">
                  <a:pos x="52" y="533"/>
                </a:cxn>
                <a:cxn ang="0">
                  <a:pos x="30" y="536"/>
                </a:cxn>
                <a:cxn ang="0">
                  <a:pos x="0" y="524"/>
                </a:cxn>
                <a:cxn ang="0">
                  <a:pos x="23" y="362"/>
                </a:cxn>
                <a:cxn ang="0">
                  <a:pos x="48" y="235"/>
                </a:cxn>
                <a:cxn ang="0">
                  <a:pos x="73" y="123"/>
                </a:cxn>
                <a:cxn ang="0">
                  <a:pos x="104" y="14"/>
                </a:cxn>
                <a:cxn ang="0">
                  <a:pos x="114" y="0"/>
                </a:cxn>
                <a:cxn ang="0">
                  <a:pos x="128" y="0"/>
                </a:cxn>
                <a:cxn ang="0">
                  <a:pos x="141" y="24"/>
                </a:cxn>
                <a:cxn ang="0">
                  <a:pos x="141" y="24"/>
                </a:cxn>
                <a:cxn ang="0">
                  <a:pos x="141" y="24"/>
                </a:cxn>
              </a:cxnLst>
              <a:rect l="0" t="0" r="r" b="b"/>
              <a:pathLst>
                <a:path w="141" h="536">
                  <a:moveTo>
                    <a:pt x="141" y="24"/>
                  </a:moveTo>
                  <a:lnTo>
                    <a:pt x="101" y="245"/>
                  </a:lnTo>
                  <a:lnTo>
                    <a:pt x="76" y="371"/>
                  </a:lnTo>
                  <a:lnTo>
                    <a:pt x="63" y="523"/>
                  </a:lnTo>
                  <a:lnTo>
                    <a:pt x="52" y="533"/>
                  </a:lnTo>
                  <a:lnTo>
                    <a:pt x="30" y="536"/>
                  </a:lnTo>
                  <a:lnTo>
                    <a:pt x="0" y="524"/>
                  </a:lnTo>
                  <a:lnTo>
                    <a:pt x="23" y="362"/>
                  </a:lnTo>
                  <a:lnTo>
                    <a:pt x="48" y="235"/>
                  </a:lnTo>
                  <a:lnTo>
                    <a:pt x="73" y="123"/>
                  </a:lnTo>
                  <a:lnTo>
                    <a:pt x="104" y="14"/>
                  </a:lnTo>
                  <a:lnTo>
                    <a:pt x="114" y="0"/>
                  </a:lnTo>
                  <a:lnTo>
                    <a:pt x="128" y="0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3792" y="921"/>
              <a:ext cx="63" cy="262"/>
            </a:xfrm>
            <a:custGeom>
              <a:avLst/>
              <a:gdLst/>
              <a:ahLst/>
              <a:cxnLst>
                <a:cxn ang="0">
                  <a:pos x="126" y="17"/>
                </a:cxn>
                <a:cxn ang="0">
                  <a:pos x="45" y="498"/>
                </a:cxn>
                <a:cxn ang="0">
                  <a:pos x="35" y="518"/>
                </a:cxn>
                <a:cxn ang="0">
                  <a:pos x="19" y="524"/>
                </a:cxn>
                <a:cxn ang="0">
                  <a:pos x="0" y="496"/>
                </a:cxn>
                <a:cxn ang="0">
                  <a:pos x="22" y="366"/>
                </a:cxn>
                <a:cxn ang="0">
                  <a:pos x="45" y="253"/>
                </a:cxn>
                <a:cxn ang="0">
                  <a:pos x="71" y="141"/>
                </a:cxn>
                <a:cxn ang="0">
                  <a:pos x="101" y="10"/>
                </a:cxn>
                <a:cxn ang="0">
                  <a:pos x="116" y="0"/>
                </a:cxn>
                <a:cxn ang="0">
                  <a:pos x="126" y="17"/>
                </a:cxn>
                <a:cxn ang="0">
                  <a:pos x="126" y="17"/>
                </a:cxn>
                <a:cxn ang="0">
                  <a:pos x="126" y="17"/>
                </a:cxn>
              </a:cxnLst>
              <a:rect l="0" t="0" r="r" b="b"/>
              <a:pathLst>
                <a:path w="126" h="524">
                  <a:moveTo>
                    <a:pt x="126" y="17"/>
                  </a:moveTo>
                  <a:lnTo>
                    <a:pt x="45" y="498"/>
                  </a:lnTo>
                  <a:lnTo>
                    <a:pt x="35" y="518"/>
                  </a:lnTo>
                  <a:lnTo>
                    <a:pt x="19" y="524"/>
                  </a:lnTo>
                  <a:lnTo>
                    <a:pt x="0" y="496"/>
                  </a:lnTo>
                  <a:lnTo>
                    <a:pt x="22" y="366"/>
                  </a:lnTo>
                  <a:lnTo>
                    <a:pt x="45" y="253"/>
                  </a:lnTo>
                  <a:lnTo>
                    <a:pt x="71" y="141"/>
                  </a:lnTo>
                  <a:lnTo>
                    <a:pt x="101" y="10"/>
                  </a:lnTo>
                  <a:lnTo>
                    <a:pt x="116" y="0"/>
                  </a:lnTo>
                  <a:lnTo>
                    <a:pt x="126" y="17"/>
                  </a:lnTo>
                  <a:lnTo>
                    <a:pt x="126" y="17"/>
                  </a:lnTo>
                  <a:lnTo>
                    <a:pt x="12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3929" y="679"/>
              <a:ext cx="123" cy="92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5" y="124"/>
                </a:cxn>
                <a:cxn ang="0">
                  <a:pos x="15" y="67"/>
                </a:cxn>
                <a:cxn ang="0">
                  <a:pos x="122" y="34"/>
                </a:cxn>
                <a:cxn ang="0">
                  <a:pos x="223" y="0"/>
                </a:cxn>
                <a:cxn ang="0">
                  <a:pos x="246" y="6"/>
                </a:cxn>
                <a:cxn ang="0">
                  <a:pos x="240" y="28"/>
                </a:cxn>
                <a:cxn ang="0">
                  <a:pos x="129" y="59"/>
                </a:cxn>
                <a:cxn ang="0">
                  <a:pos x="26" y="91"/>
                </a:cxn>
                <a:cxn ang="0">
                  <a:pos x="31" y="125"/>
                </a:cxn>
                <a:cxn ang="0">
                  <a:pos x="48" y="148"/>
                </a:cxn>
                <a:cxn ang="0">
                  <a:pos x="49" y="170"/>
                </a:cxn>
                <a:cxn ang="0">
                  <a:pos x="35" y="183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0" y="170"/>
                </a:cxn>
              </a:cxnLst>
              <a:rect l="0" t="0" r="r" b="b"/>
              <a:pathLst>
                <a:path w="246" h="183">
                  <a:moveTo>
                    <a:pt x="0" y="170"/>
                  </a:moveTo>
                  <a:lnTo>
                    <a:pt x="5" y="124"/>
                  </a:lnTo>
                  <a:lnTo>
                    <a:pt x="15" y="67"/>
                  </a:lnTo>
                  <a:lnTo>
                    <a:pt x="122" y="34"/>
                  </a:lnTo>
                  <a:lnTo>
                    <a:pt x="223" y="0"/>
                  </a:lnTo>
                  <a:lnTo>
                    <a:pt x="246" y="6"/>
                  </a:lnTo>
                  <a:lnTo>
                    <a:pt x="240" y="28"/>
                  </a:lnTo>
                  <a:lnTo>
                    <a:pt x="129" y="59"/>
                  </a:lnTo>
                  <a:lnTo>
                    <a:pt x="26" y="91"/>
                  </a:lnTo>
                  <a:lnTo>
                    <a:pt x="31" y="125"/>
                  </a:lnTo>
                  <a:lnTo>
                    <a:pt x="48" y="148"/>
                  </a:lnTo>
                  <a:lnTo>
                    <a:pt x="49" y="170"/>
                  </a:lnTo>
                  <a:lnTo>
                    <a:pt x="35" y="183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044" y="679"/>
              <a:ext cx="42" cy="88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56" y="81"/>
                </a:cxn>
                <a:cxn ang="0">
                  <a:pos x="84" y="158"/>
                </a:cxn>
                <a:cxn ang="0">
                  <a:pos x="74" y="175"/>
                </a:cxn>
                <a:cxn ang="0">
                  <a:pos x="58" y="165"/>
                </a:cxn>
                <a:cxn ang="0">
                  <a:pos x="29" y="89"/>
                </a:cxn>
                <a:cxn ang="0">
                  <a:pos x="0" y="15"/>
                </a:cxn>
                <a:cxn ang="0">
                  <a:pos x="6" y="0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4" y="6"/>
                </a:cxn>
              </a:cxnLst>
              <a:rect l="0" t="0" r="r" b="b"/>
              <a:pathLst>
                <a:path w="84" h="175">
                  <a:moveTo>
                    <a:pt x="24" y="6"/>
                  </a:moveTo>
                  <a:lnTo>
                    <a:pt x="56" y="81"/>
                  </a:lnTo>
                  <a:lnTo>
                    <a:pt x="84" y="158"/>
                  </a:lnTo>
                  <a:lnTo>
                    <a:pt x="74" y="175"/>
                  </a:lnTo>
                  <a:lnTo>
                    <a:pt x="58" y="165"/>
                  </a:lnTo>
                  <a:lnTo>
                    <a:pt x="29" y="89"/>
                  </a:lnTo>
                  <a:lnTo>
                    <a:pt x="0" y="15"/>
                  </a:lnTo>
                  <a:lnTo>
                    <a:pt x="6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938" y="759"/>
              <a:ext cx="149" cy="400"/>
            </a:xfrm>
            <a:custGeom>
              <a:avLst/>
              <a:gdLst/>
              <a:ahLst/>
              <a:cxnLst>
                <a:cxn ang="0">
                  <a:pos x="298" y="17"/>
                </a:cxn>
                <a:cxn ang="0">
                  <a:pos x="265" y="109"/>
                </a:cxn>
                <a:cxn ang="0">
                  <a:pos x="233" y="187"/>
                </a:cxn>
                <a:cxn ang="0">
                  <a:pos x="203" y="263"/>
                </a:cxn>
                <a:cxn ang="0">
                  <a:pos x="170" y="352"/>
                </a:cxn>
                <a:cxn ang="0">
                  <a:pos x="121" y="524"/>
                </a:cxn>
                <a:cxn ang="0">
                  <a:pos x="103" y="589"/>
                </a:cxn>
                <a:cxn ang="0">
                  <a:pos x="83" y="653"/>
                </a:cxn>
                <a:cxn ang="0">
                  <a:pos x="41" y="782"/>
                </a:cxn>
                <a:cxn ang="0">
                  <a:pos x="17" y="800"/>
                </a:cxn>
                <a:cxn ang="0">
                  <a:pos x="0" y="794"/>
                </a:cxn>
                <a:cxn ang="0">
                  <a:pos x="38" y="665"/>
                </a:cxn>
                <a:cxn ang="0">
                  <a:pos x="74" y="536"/>
                </a:cxn>
                <a:cxn ang="0">
                  <a:pos x="103" y="440"/>
                </a:cxn>
                <a:cxn ang="0">
                  <a:pos x="134" y="347"/>
                </a:cxn>
                <a:cxn ang="0">
                  <a:pos x="169" y="258"/>
                </a:cxn>
                <a:cxn ang="0">
                  <a:pos x="203" y="181"/>
                </a:cxn>
                <a:cxn ang="0">
                  <a:pos x="238" y="101"/>
                </a:cxn>
                <a:cxn ang="0">
                  <a:pos x="273" y="9"/>
                </a:cxn>
                <a:cxn ang="0">
                  <a:pos x="289" y="0"/>
                </a:cxn>
                <a:cxn ang="0">
                  <a:pos x="298" y="17"/>
                </a:cxn>
                <a:cxn ang="0">
                  <a:pos x="298" y="17"/>
                </a:cxn>
                <a:cxn ang="0">
                  <a:pos x="298" y="17"/>
                </a:cxn>
              </a:cxnLst>
              <a:rect l="0" t="0" r="r" b="b"/>
              <a:pathLst>
                <a:path w="298" h="800">
                  <a:moveTo>
                    <a:pt x="298" y="17"/>
                  </a:moveTo>
                  <a:lnTo>
                    <a:pt x="265" y="109"/>
                  </a:lnTo>
                  <a:lnTo>
                    <a:pt x="233" y="187"/>
                  </a:lnTo>
                  <a:lnTo>
                    <a:pt x="203" y="263"/>
                  </a:lnTo>
                  <a:lnTo>
                    <a:pt x="170" y="352"/>
                  </a:lnTo>
                  <a:lnTo>
                    <a:pt x="121" y="524"/>
                  </a:lnTo>
                  <a:lnTo>
                    <a:pt x="103" y="589"/>
                  </a:lnTo>
                  <a:lnTo>
                    <a:pt x="83" y="653"/>
                  </a:lnTo>
                  <a:lnTo>
                    <a:pt x="41" y="782"/>
                  </a:lnTo>
                  <a:lnTo>
                    <a:pt x="17" y="800"/>
                  </a:lnTo>
                  <a:lnTo>
                    <a:pt x="0" y="794"/>
                  </a:lnTo>
                  <a:lnTo>
                    <a:pt x="38" y="665"/>
                  </a:lnTo>
                  <a:lnTo>
                    <a:pt x="74" y="536"/>
                  </a:lnTo>
                  <a:lnTo>
                    <a:pt x="103" y="440"/>
                  </a:lnTo>
                  <a:lnTo>
                    <a:pt x="134" y="347"/>
                  </a:lnTo>
                  <a:lnTo>
                    <a:pt x="169" y="258"/>
                  </a:lnTo>
                  <a:lnTo>
                    <a:pt x="203" y="181"/>
                  </a:lnTo>
                  <a:lnTo>
                    <a:pt x="238" y="101"/>
                  </a:lnTo>
                  <a:lnTo>
                    <a:pt x="273" y="9"/>
                  </a:lnTo>
                  <a:lnTo>
                    <a:pt x="289" y="0"/>
                  </a:lnTo>
                  <a:lnTo>
                    <a:pt x="298" y="17"/>
                  </a:lnTo>
                  <a:lnTo>
                    <a:pt x="298" y="17"/>
                  </a:lnTo>
                  <a:lnTo>
                    <a:pt x="29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907" y="737"/>
              <a:ext cx="128" cy="432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226" y="109"/>
                </a:cxn>
                <a:cxn ang="0">
                  <a:pos x="203" y="190"/>
                </a:cxn>
                <a:cxn ang="0">
                  <a:pos x="155" y="366"/>
                </a:cxn>
                <a:cxn ang="0">
                  <a:pos x="114" y="518"/>
                </a:cxn>
                <a:cxn ang="0">
                  <a:pos x="81" y="676"/>
                </a:cxn>
                <a:cxn ang="0">
                  <a:pos x="71" y="721"/>
                </a:cxn>
                <a:cxn ang="0">
                  <a:pos x="48" y="787"/>
                </a:cxn>
                <a:cxn ang="0">
                  <a:pos x="25" y="855"/>
                </a:cxn>
                <a:cxn ang="0">
                  <a:pos x="8" y="863"/>
                </a:cxn>
                <a:cxn ang="0">
                  <a:pos x="0" y="848"/>
                </a:cxn>
                <a:cxn ang="0">
                  <a:pos x="20" y="709"/>
                </a:cxn>
                <a:cxn ang="0">
                  <a:pos x="30" y="665"/>
                </a:cxn>
                <a:cxn ang="0">
                  <a:pos x="71" y="505"/>
                </a:cxn>
                <a:cxn ang="0">
                  <a:pos x="119" y="356"/>
                </a:cxn>
                <a:cxn ang="0">
                  <a:pos x="145" y="263"/>
                </a:cxn>
                <a:cxn ang="0">
                  <a:pos x="172" y="182"/>
                </a:cxn>
                <a:cxn ang="0">
                  <a:pos x="200" y="101"/>
                </a:cxn>
                <a:cxn ang="0">
                  <a:pos x="230" y="9"/>
                </a:cxn>
                <a:cxn ang="0">
                  <a:pos x="246" y="0"/>
                </a:cxn>
                <a:cxn ang="0">
                  <a:pos x="254" y="17"/>
                </a:cxn>
                <a:cxn ang="0">
                  <a:pos x="254" y="17"/>
                </a:cxn>
                <a:cxn ang="0">
                  <a:pos x="254" y="17"/>
                </a:cxn>
              </a:cxnLst>
              <a:rect l="0" t="0" r="r" b="b"/>
              <a:pathLst>
                <a:path w="254" h="863">
                  <a:moveTo>
                    <a:pt x="254" y="17"/>
                  </a:moveTo>
                  <a:lnTo>
                    <a:pt x="226" y="109"/>
                  </a:lnTo>
                  <a:lnTo>
                    <a:pt x="203" y="190"/>
                  </a:lnTo>
                  <a:lnTo>
                    <a:pt x="155" y="366"/>
                  </a:lnTo>
                  <a:lnTo>
                    <a:pt x="114" y="518"/>
                  </a:lnTo>
                  <a:lnTo>
                    <a:pt x="81" y="676"/>
                  </a:lnTo>
                  <a:lnTo>
                    <a:pt x="71" y="721"/>
                  </a:lnTo>
                  <a:lnTo>
                    <a:pt x="48" y="787"/>
                  </a:lnTo>
                  <a:lnTo>
                    <a:pt x="25" y="855"/>
                  </a:lnTo>
                  <a:lnTo>
                    <a:pt x="8" y="863"/>
                  </a:lnTo>
                  <a:lnTo>
                    <a:pt x="0" y="848"/>
                  </a:lnTo>
                  <a:lnTo>
                    <a:pt x="20" y="709"/>
                  </a:lnTo>
                  <a:lnTo>
                    <a:pt x="30" y="665"/>
                  </a:lnTo>
                  <a:lnTo>
                    <a:pt x="71" y="505"/>
                  </a:lnTo>
                  <a:lnTo>
                    <a:pt x="119" y="356"/>
                  </a:lnTo>
                  <a:lnTo>
                    <a:pt x="145" y="263"/>
                  </a:lnTo>
                  <a:lnTo>
                    <a:pt x="172" y="182"/>
                  </a:lnTo>
                  <a:lnTo>
                    <a:pt x="200" y="101"/>
                  </a:lnTo>
                  <a:lnTo>
                    <a:pt x="230" y="9"/>
                  </a:lnTo>
                  <a:lnTo>
                    <a:pt x="246" y="0"/>
                  </a:lnTo>
                  <a:lnTo>
                    <a:pt x="254" y="17"/>
                  </a:lnTo>
                  <a:lnTo>
                    <a:pt x="254" y="17"/>
                  </a:lnTo>
                  <a:lnTo>
                    <a:pt x="25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3869" y="1060"/>
              <a:ext cx="48" cy="30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79" y="0"/>
                </a:cxn>
                <a:cxn ang="0">
                  <a:pos x="96" y="8"/>
                </a:cxn>
                <a:cxn ang="0">
                  <a:pos x="88" y="24"/>
                </a:cxn>
                <a:cxn ang="0">
                  <a:pos x="56" y="41"/>
                </a:cxn>
                <a:cxn ang="0">
                  <a:pos x="27" y="59"/>
                </a:cxn>
                <a:cxn ang="0">
                  <a:pos x="0" y="46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2" y="19"/>
                </a:cxn>
              </a:cxnLst>
              <a:rect l="0" t="0" r="r" b="b"/>
              <a:pathLst>
                <a:path w="96" h="59">
                  <a:moveTo>
                    <a:pt x="12" y="19"/>
                  </a:moveTo>
                  <a:lnTo>
                    <a:pt x="79" y="0"/>
                  </a:lnTo>
                  <a:lnTo>
                    <a:pt x="96" y="8"/>
                  </a:lnTo>
                  <a:lnTo>
                    <a:pt x="88" y="24"/>
                  </a:lnTo>
                  <a:lnTo>
                    <a:pt x="56" y="41"/>
                  </a:lnTo>
                  <a:lnTo>
                    <a:pt x="27" y="5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3889" y="956"/>
              <a:ext cx="53" cy="31"/>
            </a:xfrm>
            <a:custGeom>
              <a:avLst/>
              <a:gdLst/>
              <a:ahLst/>
              <a:cxnLst>
                <a:cxn ang="0">
                  <a:pos x="5" y="28"/>
                </a:cxn>
                <a:cxn ang="0">
                  <a:pos x="88" y="0"/>
                </a:cxn>
                <a:cxn ang="0">
                  <a:pos x="106" y="7"/>
                </a:cxn>
                <a:cxn ang="0">
                  <a:pos x="98" y="24"/>
                </a:cxn>
                <a:cxn ang="0">
                  <a:pos x="29" y="62"/>
                </a:cxn>
                <a:cxn ang="0">
                  <a:pos x="0" y="57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5" y="28"/>
                </a:cxn>
              </a:cxnLst>
              <a:rect l="0" t="0" r="r" b="b"/>
              <a:pathLst>
                <a:path w="106" h="62">
                  <a:moveTo>
                    <a:pt x="5" y="28"/>
                  </a:moveTo>
                  <a:lnTo>
                    <a:pt x="88" y="0"/>
                  </a:lnTo>
                  <a:lnTo>
                    <a:pt x="106" y="7"/>
                  </a:lnTo>
                  <a:lnTo>
                    <a:pt x="98" y="24"/>
                  </a:lnTo>
                  <a:lnTo>
                    <a:pt x="29" y="62"/>
                  </a:lnTo>
                  <a:lnTo>
                    <a:pt x="0" y="5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3919" y="860"/>
              <a:ext cx="50" cy="32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84" y="0"/>
                </a:cxn>
                <a:cxn ang="0">
                  <a:pos x="101" y="8"/>
                </a:cxn>
                <a:cxn ang="0">
                  <a:pos x="93" y="25"/>
                </a:cxn>
                <a:cxn ang="0">
                  <a:pos x="8" y="64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01" h="64">
                  <a:moveTo>
                    <a:pt x="0" y="31"/>
                  </a:moveTo>
                  <a:lnTo>
                    <a:pt x="84" y="0"/>
                  </a:lnTo>
                  <a:lnTo>
                    <a:pt x="101" y="8"/>
                  </a:lnTo>
                  <a:lnTo>
                    <a:pt x="93" y="25"/>
                  </a:lnTo>
                  <a:lnTo>
                    <a:pt x="8" y="6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3924" y="774"/>
              <a:ext cx="55" cy="37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48" y="15"/>
                </a:cxn>
                <a:cxn ang="0">
                  <a:pos x="92" y="0"/>
                </a:cxn>
                <a:cxn ang="0">
                  <a:pos x="109" y="6"/>
                </a:cxn>
                <a:cxn ang="0">
                  <a:pos x="102" y="25"/>
                </a:cxn>
                <a:cxn ang="0">
                  <a:pos x="21" y="72"/>
                </a:cxn>
                <a:cxn ang="0">
                  <a:pos x="0" y="71"/>
                </a:cxn>
                <a:cxn ang="0">
                  <a:pos x="10" y="38"/>
                </a:cxn>
                <a:cxn ang="0">
                  <a:pos x="10" y="38"/>
                </a:cxn>
                <a:cxn ang="0">
                  <a:pos x="10" y="38"/>
                </a:cxn>
              </a:cxnLst>
              <a:rect l="0" t="0" r="r" b="b"/>
              <a:pathLst>
                <a:path w="109" h="72">
                  <a:moveTo>
                    <a:pt x="10" y="38"/>
                  </a:moveTo>
                  <a:lnTo>
                    <a:pt x="48" y="15"/>
                  </a:lnTo>
                  <a:lnTo>
                    <a:pt x="92" y="0"/>
                  </a:lnTo>
                  <a:lnTo>
                    <a:pt x="109" y="6"/>
                  </a:lnTo>
                  <a:lnTo>
                    <a:pt x="102" y="25"/>
                  </a:lnTo>
                  <a:lnTo>
                    <a:pt x="21" y="72"/>
                  </a:lnTo>
                  <a:lnTo>
                    <a:pt x="0" y="71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3661" y="802"/>
              <a:ext cx="150" cy="300"/>
            </a:xfrm>
            <a:custGeom>
              <a:avLst/>
              <a:gdLst/>
              <a:ahLst/>
              <a:cxnLst>
                <a:cxn ang="0">
                  <a:pos x="96" y="587"/>
                </a:cxn>
                <a:cxn ang="0">
                  <a:pos x="103" y="535"/>
                </a:cxn>
                <a:cxn ang="0">
                  <a:pos x="118" y="489"/>
                </a:cxn>
                <a:cxn ang="0">
                  <a:pos x="116" y="400"/>
                </a:cxn>
                <a:cxn ang="0">
                  <a:pos x="83" y="347"/>
                </a:cxn>
                <a:cxn ang="0">
                  <a:pos x="48" y="309"/>
                </a:cxn>
                <a:cxn ang="0">
                  <a:pos x="18" y="263"/>
                </a:cxn>
                <a:cxn ang="0">
                  <a:pos x="0" y="190"/>
                </a:cxn>
                <a:cxn ang="0">
                  <a:pos x="3" y="137"/>
                </a:cxn>
                <a:cxn ang="0">
                  <a:pos x="20" y="89"/>
                </a:cxn>
                <a:cxn ang="0">
                  <a:pos x="50" y="48"/>
                </a:cxn>
                <a:cxn ang="0">
                  <a:pos x="93" y="15"/>
                </a:cxn>
                <a:cxn ang="0">
                  <a:pos x="122" y="2"/>
                </a:cxn>
                <a:cxn ang="0">
                  <a:pos x="156" y="0"/>
                </a:cxn>
                <a:cxn ang="0">
                  <a:pos x="215" y="25"/>
                </a:cxn>
                <a:cxn ang="0">
                  <a:pos x="278" y="96"/>
                </a:cxn>
                <a:cxn ang="0">
                  <a:pos x="299" y="187"/>
                </a:cxn>
                <a:cxn ang="0">
                  <a:pos x="293" y="226"/>
                </a:cxn>
                <a:cxn ang="0">
                  <a:pos x="280" y="258"/>
                </a:cxn>
                <a:cxn ang="0">
                  <a:pos x="260" y="288"/>
                </a:cxn>
                <a:cxn ang="0">
                  <a:pos x="237" y="324"/>
                </a:cxn>
                <a:cxn ang="0">
                  <a:pos x="232" y="350"/>
                </a:cxn>
                <a:cxn ang="0">
                  <a:pos x="217" y="428"/>
                </a:cxn>
                <a:cxn ang="0">
                  <a:pos x="203" y="443"/>
                </a:cxn>
                <a:cxn ang="0">
                  <a:pos x="190" y="428"/>
                </a:cxn>
                <a:cxn ang="0">
                  <a:pos x="182" y="322"/>
                </a:cxn>
                <a:cxn ang="0">
                  <a:pos x="217" y="274"/>
                </a:cxn>
                <a:cxn ang="0">
                  <a:pos x="251" y="185"/>
                </a:cxn>
                <a:cxn ang="0">
                  <a:pos x="250" y="121"/>
                </a:cxn>
                <a:cxn ang="0">
                  <a:pos x="223" y="76"/>
                </a:cxn>
                <a:cxn ang="0">
                  <a:pos x="197" y="48"/>
                </a:cxn>
                <a:cxn ang="0">
                  <a:pos x="175" y="35"/>
                </a:cxn>
                <a:cxn ang="0">
                  <a:pos x="152" y="28"/>
                </a:cxn>
                <a:cxn ang="0">
                  <a:pos x="104" y="36"/>
                </a:cxn>
                <a:cxn ang="0">
                  <a:pos x="43" y="99"/>
                </a:cxn>
                <a:cxn ang="0">
                  <a:pos x="30" y="188"/>
                </a:cxn>
                <a:cxn ang="0">
                  <a:pos x="55" y="258"/>
                </a:cxn>
                <a:cxn ang="0">
                  <a:pos x="75" y="293"/>
                </a:cxn>
                <a:cxn ang="0">
                  <a:pos x="106" y="337"/>
                </a:cxn>
                <a:cxn ang="0">
                  <a:pos x="137" y="388"/>
                </a:cxn>
                <a:cxn ang="0">
                  <a:pos x="151" y="436"/>
                </a:cxn>
                <a:cxn ang="0">
                  <a:pos x="142" y="483"/>
                </a:cxn>
                <a:cxn ang="0">
                  <a:pos x="122" y="585"/>
                </a:cxn>
                <a:cxn ang="0">
                  <a:pos x="111" y="600"/>
                </a:cxn>
                <a:cxn ang="0">
                  <a:pos x="96" y="587"/>
                </a:cxn>
                <a:cxn ang="0">
                  <a:pos x="96" y="587"/>
                </a:cxn>
                <a:cxn ang="0">
                  <a:pos x="96" y="587"/>
                </a:cxn>
              </a:cxnLst>
              <a:rect l="0" t="0" r="r" b="b"/>
              <a:pathLst>
                <a:path w="299" h="600">
                  <a:moveTo>
                    <a:pt x="96" y="587"/>
                  </a:moveTo>
                  <a:lnTo>
                    <a:pt x="103" y="535"/>
                  </a:lnTo>
                  <a:lnTo>
                    <a:pt x="118" y="489"/>
                  </a:lnTo>
                  <a:lnTo>
                    <a:pt x="116" y="400"/>
                  </a:lnTo>
                  <a:lnTo>
                    <a:pt x="83" y="347"/>
                  </a:lnTo>
                  <a:lnTo>
                    <a:pt x="48" y="309"/>
                  </a:lnTo>
                  <a:lnTo>
                    <a:pt x="18" y="263"/>
                  </a:lnTo>
                  <a:lnTo>
                    <a:pt x="0" y="190"/>
                  </a:lnTo>
                  <a:lnTo>
                    <a:pt x="3" y="137"/>
                  </a:lnTo>
                  <a:lnTo>
                    <a:pt x="20" y="89"/>
                  </a:lnTo>
                  <a:lnTo>
                    <a:pt x="50" y="48"/>
                  </a:lnTo>
                  <a:lnTo>
                    <a:pt x="93" y="15"/>
                  </a:lnTo>
                  <a:lnTo>
                    <a:pt x="122" y="2"/>
                  </a:lnTo>
                  <a:lnTo>
                    <a:pt x="156" y="0"/>
                  </a:lnTo>
                  <a:lnTo>
                    <a:pt x="215" y="25"/>
                  </a:lnTo>
                  <a:lnTo>
                    <a:pt x="278" y="96"/>
                  </a:lnTo>
                  <a:lnTo>
                    <a:pt x="299" y="187"/>
                  </a:lnTo>
                  <a:lnTo>
                    <a:pt x="293" y="226"/>
                  </a:lnTo>
                  <a:lnTo>
                    <a:pt x="280" y="258"/>
                  </a:lnTo>
                  <a:lnTo>
                    <a:pt x="260" y="288"/>
                  </a:lnTo>
                  <a:lnTo>
                    <a:pt x="237" y="324"/>
                  </a:lnTo>
                  <a:lnTo>
                    <a:pt x="232" y="350"/>
                  </a:lnTo>
                  <a:lnTo>
                    <a:pt x="217" y="428"/>
                  </a:lnTo>
                  <a:lnTo>
                    <a:pt x="203" y="443"/>
                  </a:lnTo>
                  <a:lnTo>
                    <a:pt x="190" y="428"/>
                  </a:lnTo>
                  <a:lnTo>
                    <a:pt x="182" y="322"/>
                  </a:lnTo>
                  <a:lnTo>
                    <a:pt x="217" y="274"/>
                  </a:lnTo>
                  <a:lnTo>
                    <a:pt x="251" y="185"/>
                  </a:lnTo>
                  <a:lnTo>
                    <a:pt x="250" y="121"/>
                  </a:lnTo>
                  <a:lnTo>
                    <a:pt x="223" y="76"/>
                  </a:lnTo>
                  <a:lnTo>
                    <a:pt x="197" y="48"/>
                  </a:lnTo>
                  <a:lnTo>
                    <a:pt x="175" y="35"/>
                  </a:lnTo>
                  <a:lnTo>
                    <a:pt x="152" y="28"/>
                  </a:lnTo>
                  <a:lnTo>
                    <a:pt x="104" y="36"/>
                  </a:lnTo>
                  <a:lnTo>
                    <a:pt x="43" y="99"/>
                  </a:lnTo>
                  <a:lnTo>
                    <a:pt x="30" y="188"/>
                  </a:lnTo>
                  <a:lnTo>
                    <a:pt x="55" y="258"/>
                  </a:lnTo>
                  <a:lnTo>
                    <a:pt x="75" y="293"/>
                  </a:lnTo>
                  <a:lnTo>
                    <a:pt x="106" y="337"/>
                  </a:lnTo>
                  <a:lnTo>
                    <a:pt x="137" y="388"/>
                  </a:lnTo>
                  <a:lnTo>
                    <a:pt x="151" y="436"/>
                  </a:lnTo>
                  <a:lnTo>
                    <a:pt x="142" y="483"/>
                  </a:lnTo>
                  <a:lnTo>
                    <a:pt x="122" y="585"/>
                  </a:lnTo>
                  <a:lnTo>
                    <a:pt x="111" y="600"/>
                  </a:lnTo>
                  <a:lnTo>
                    <a:pt x="96" y="587"/>
                  </a:lnTo>
                  <a:lnTo>
                    <a:pt x="96" y="587"/>
                  </a:lnTo>
                  <a:lnTo>
                    <a:pt x="96" y="5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696" y="836"/>
              <a:ext cx="77" cy="109"/>
            </a:xfrm>
            <a:custGeom>
              <a:avLst/>
              <a:gdLst/>
              <a:ahLst/>
              <a:cxnLst>
                <a:cxn ang="0">
                  <a:pos x="129" y="66"/>
                </a:cxn>
                <a:cxn ang="0">
                  <a:pos x="104" y="33"/>
                </a:cxn>
                <a:cxn ang="0">
                  <a:pos x="71" y="27"/>
                </a:cxn>
                <a:cxn ang="0">
                  <a:pos x="46" y="46"/>
                </a:cxn>
                <a:cxn ang="0">
                  <a:pos x="41" y="74"/>
                </a:cxn>
                <a:cxn ang="0">
                  <a:pos x="52" y="147"/>
                </a:cxn>
                <a:cxn ang="0">
                  <a:pos x="72" y="179"/>
                </a:cxn>
                <a:cxn ang="0">
                  <a:pos x="102" y="192"/>
                </a:cxn>
                <a:cxn ang="0">
                  <a:pos x="114" y="207"/>
                </a:cxn>
                <a:cxn ang="0">
                  <a:pos x="99" y="218"/>
                </a:cxn>
                <a:cxn ang="0">
                  <a:pos x="39" y="203"/>
                </a:cxn>
                <a:cxn ang="0">
                  <a:pos x="0" y="164"/>
                </a:cxn>
                <a:cxn ang="0">
                  <a:pos x="1" y="65"/>
                </a:cxn>
                <a:cxn ang="0">
                  <a:pos x="23" y="25"/>
                </a:cxn>
                <a:cxn ang="0">
                  <a:pos x="39" y="10"/>
                </a:cxn>
                <a:cxn ang="0">
                  <a:pos x="62" y="0"/>
                </a:cxn>
                <a:cxn ang="0">
                  <a:pos x="115" y="7"/>
                </a:cxn>
                <a:cxn ang="0">
                  <a:pos x="153" y="53"/>
                </a:cxn>
                <a:cxn ang="0">
                  <a:pos x="147" y="71"/>
                </a:cxn>
                <a:cxn ang="0">
                  <a:pos x="129" y="66"/>
                </a:cxn>
                <a:cxn ang="0">
                  <a:pos x="129" y="66"/>
                </a:cxn>
                <a:cxn ang="0">
                  <a:pos x="129" y="66"/>
                </a:cxn>
              </a:cxnLst>
              <a:rect l="0" t="0" r="r" b="b"/>
              <a:pathLst>
                <a:path w="153" h="218">
                  <a:moveTo>
                    <a:pt x="129" y="66"/>
                  </a:moveTo>
                  <a:lnTo>
                    <a:pt x="104" y="33"/>
                  </a:lnTo>
                  <a:lnTo>
                    <a:pt x="71" y="27"/>
                  </a:lnTo>
                  <a:lnTo>
                    <a:pt x="46" y="46"/>
                  </a:lnTo>
                  <a:lnTo>
                    <a:pt x="41" y="74"/>
                  </a:lnTo>
                  <a:lnTo>
                    <a:pt x="52" y="147"/>
                  </a:lnTo>
                  <a:lnTo>
                    <a:pt x="72" y="179"/>
                  </a:lnTo>
                  <a:lnTo>
                    <a:pt x="102" y="192"/>
                  </a:lnTo>
                  <a:lnTo>
                    <a:pt x="114" y="207"/>
                  </a:lnTo>
                  <a:lnTo>
                    <a:pt x="99" y="218"/>
                  </a:lnTo>
                  <a:lnTo>
                    <a:pt x="39" y="203"/>
                  </a:lnTo>
                  <a:lnTo>
                    <a:pt x="0" y="164"/>
                  </a:lnTo>
                  <a:lnTo>
                    <a:pt x="1" y="65"/>
                  </a:lnTo>
                  <a:lnTo>
                    <a:pt x="23" y="25"/>
                  </a:lnTo>
                  <a:lnTo>
                    <a:pt x="39" y="10"/>
                  </a:lnTo>
                  <a:lnTo>
                    <a:pt x="62" y="0"/>
                  </a:lnTo>
                  <a:lnTo>
                    <a:pt x="115" y="7"/>
                  </a:lnTo>
                  <a:lnTo>
                    <a:pt x="153" y="53"/>
                  </a:lnTo>
                  <a:lnTo>
                    <a:pt x="147" y="71"/>
                  </a:lnTo>
                  <a:lnTo>
                    <a:pt x="129" y="66"/>
                  </a:lnTo>
                  <a:lnTo>
                    <a:pt x="129" y="66"/>
                  </a:lnTo>
                  <a:lnTo>
                    <a:pt x="129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756" y="993"/>
              <a:ext cx="48" cy="189"/>
            </a:xfrm>
            <a:custGeom>
              <a:avLst/>
              <a:gdLst/>
              <a:ahLst/>
              <a:cxnLst>
                <a:cxn ang="0">
                  <a:pos x="27" y="15"/>
                </a:cxn>
                <a:cxn ang="0">
                  <a:pos x="33" y="81"/>
                </a:cxn>
                <a:cxn ang="0">
                  <a:pos x="60" y="144"/>
                </a:cxn>
                <a:cxn ang="0">
                  <a:pos x="91" y="265"/>
                </a:cxn>
                <a:cxn ang="0">
                  <a:pos x="96" y="357"/>
                </a:cxn>
                <a:cxn ang="0">
                  <a:pos x="78" y="379"/>
                </a:cxn>
                <a:cxn ang="0">
                  <a:pos x="61" y="375"/>
                </a:cxn>
                <a:cxn ang="0">
                  <a:pos x="56" y="266"/>
                </a:cxn>
                <a:cxn ang="0">
                  <a:pos x="45" y="212"/>
                </a:cxn>
                <a:cxn ang="0">
                  <a:pos x="23" y="160"/>
                </a:cxn>
                <a:cxn ang="0">
                  <a:pos x="0" y="89"/>
                </a:cxn>
                <a:cxn ang="0">
                  <a:pos x="2" y="12"/>
                </a:cxn>
                <a:cxn ang="0">
                  <a:pos x="17" y="0"/>
                </a:cxn>
                <a:cxn ang="0">
                  <a:pos x="27" y="15"/>
                </a:cxn>
                <a:cxn ang="0">
                  <a:pos x="27" y="15"/>
                </a:cxn>
                <a:cxn ang="0">
                  <a:pos x="27" y="15"/>
                </a:cxn>
              </a:cxnLst>
              <a:rect l="0" t="0" r="r" b="b"/>
              <a:pathLst>
                <a:path w="96" h="379">
                  <a:moveTo>
                    <a:pt x="27" y="15"/>
                  </a:moveTo>
                  <a:lnTo>
                    <a:pt x="33" y="81"/>
                  </a:lnTo>
                  <a:lnTo>
                    <a:pt x="60" y="144"/>
                  </a:lnTo>
                  <a:lnTo>
                    <a:pt x="91" y="265"/>
                  </a:lnTo>
                  <a:lnTo>
                    <a:pt x="96" y="357"/>
                  </a:lnTo>
                  <a:lnTo>
                    <a:pt x="78" y="379"/>
                  </a:lnTo>
                  <a:lnTo>
                    <a:pt x="61" y="375"/>
                  </a:lnTo>
                  <a:lnTo>
                    <a:pt x="56" y="266"/>
                  </a:lnTo>
                  <a:lnTo>
                    <a:pt x="45" y="212"/>
                  </a:lnTo>
                  <a:lnTo>
                    <a:pt x="23" y="160"/>
                  </a:lnTo>
                  <a:lnTo>
                    <a:pt x="0" y="89"/>
                  </a:lnTo>
                  <a:lnTo>
                    <a:pt x="2" y="12"/>
                  </a:lnTo>
                  <a:lnTo>
                    <a:pt x="17" y="0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606" y="1155"/>
              <a:ext cx="67" cy="101"/>
            </a:xfrm>
            <a:custGeom>
              <a:avLst/>
              <a:gdLst/>
              <a:ahLst/>
              <a:cxnLst>
                <a:cxn ang="0">
                  <a:pos x="62" y="28"/>
                </a:cxn>
                <a:cxn ang="0">
                  <a:pos x="28" y="64"/>
                </a:cxn>
                <a:cxn ang="0">
                  <a:pos x="32" y="91"/>
                </a:cxn>
                <a:cxn ang="0">
                  <a:pos x="60" y="124"/>
                </a:cxn>
                <a:cxn ang="0">
                  <a:pos x="100" y="147"/>
                </a:cxn>
                <a:cxn ang="0">
                  <a:pos x="121" y="157"/>
                </a:cxn>
                <a:cxn ang="0">
                  <a:pos x="134" y="201"/>
                </a:cxn>
                <a:cxn ang="0">
                  <a:pos x="75" y="175"/>
                </a:cxn>
                <a:cxn ang="0">
                  <a:pos x="30" y="149"/>
                </a:cxn>
                <a:cxn ang="0">
                  <a:pos x="0" y="99"/>
                </a:cxn>
                <a:cxn ang="0">
                  <a:pos x="4" y="44"/>
                </a:cxn>
                <a:cxn ang="0">
                  <a:pos x="57" y="0"/>
                </a:cxn>
                <a:cxn ang="0">
                  <a:pos x="62" y="28"/>
                </a:cxn>
                <a:cxn ang="0">
                  <a:pos x="62" y="28"/>
                </a:cxn>
                <a:cxn ang="0">
                  <a:pos x="62" y="28"/>
                </a:cxn>
              </a:cxnLst>
              <a:rect l="0" t="0" r="r" b="b"/>
              <a:pathLst>
                <a:path w="134" h="201">
                  <a:moveTo>
                    <a:pt x="62" y="28"/>
                  </a:moveTo>
                  <a:lnTo>
                    <a:pt x="28" y="64"/>
                  </a:lnTo>
                  <a:lnTo>
                    <a:pt x="32" y="91"/>
                  </a:lnTo>
                  <a:lnTo>
                    <a:pt x="60" y="124"/>
                  </a:lnTo>
                  <a:lnTo>
                    <a:pt x="100" y="147"/>
                  </a:lnTo>
                  <a:lnTo>
                    <a:pt x="121" y="157"/>
                  </a:lnTo>
                  <a:lnTo>
                    <a:pt x="134" y="201"/>
                  </a:lnTo>
                  <a:lnTo>
                    <a:pt x="75" y="175"/>
                  </a:lnTo>
                  <a:lnTo>
                    <a:pt x="30" y="149"/>
                  </a:lnTo>
                  <a:lnTo>
                    <a:pt x="0" y="99"/>
                  </a:lnTo>
                  <a:lnTo>
                    <a:pt x="4" y="44"/>
                  </a:lnTo>
                  <a:lnTo>
                    <a:pt x="57" y="0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3894" y="840"/>
              <a:ext cx="46" cy="9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91" y="33"/>
                </a:cxn>
                <a:cxn ang="0">
                  <a:pos x="91" y="51"/>
                </a:cxn>
                <a:cxn ang="0">
                  <a:pos x="67" y="79"/>
                </a:cxn>
                <a:cxn ang="0">
                  <a:pos x="78" y="122"/>
                </a:cxn>
                <a:cxn ang="0">
                  <a:pos x="70" y="150"/>
                </a:cxn>
                <a:cxn ang="0">
                  <a:pos x="17" y="185"/>
                </a:cxn>
                <a:cxn ang="0">
                  <a:pos x="0" y="152"/>
                </a:cxn>
                <a:cxn ang="0">
                  <a:pos x="57" y="124"/>
                </a:cxn>
                <a:cxn ang="0">
                  <a:pos x="47" y="79"/>
                </a:cxn>
                <a:cxn ang="0">
                  <a:pos x="65" y="43"/>
                </a:cxn>
                <a:cxn ang="0">
                  <a:pos x="45" y="5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91" h="185">
                  <a:moveTo>
                    <a:pt x="60" y="0"/>
                  </a:moveTo>
                  <a:lnTo>
                    <a:pt x="91" y="33"/>
                  </a:lnTo>
                  <a:lnTo>
                    <a:pt x="91" y="51"/>
                  </a:lnTo>
                  <a:lnTo>
                    <a:pt x="67" y="79"/>
                  </a:lnTo>
                  <a:lnTo>
                    <a:pt x="78" y="122"/>
                  </a:lnTo>
                  <a:lnTo>
                    <a:pt x="70" y="150"/>
                  </a:lnTo>
                  <a:lnTo>
                    <a:pt x="17" y="185"/>
                  </a:lnTo>
                  <a:lnTo>
                    <a:pt x="0" y="152"/>
                  </a:lnTo>
                  <a:lnTo>
                    <a:pt x="57" y="124"/>
                  </a:lnTo>
                  <a:lnTo>
                    <a:pt x="47" y="79"/>
                  </a:lnTo>
                  <a:lnTo>
                    <a:pt x="65" y="43"/>
                  </a:lnTo>
                  <a:lnTo>
                    <a:pt x="45" y="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4099" y="1137"/>
              <a:ext cx="1068" cy="86"/>
            </a:xfrm>
            <a:custGeom>
              <a:avLst/>
              <a:gdLst/>
              <a:ahLst/>
              <a:cxnLst>
                <a:cxn ang="0">
                  <a:pos x="14" y="146"/>
                </a:cxn>
                <a:cxn ang="0">
                  <a:pos x="197" y="126"/>
                </a:cxn>
                <a:cxn ang="0">
                  <a:pos x="381" y="108"/>
                </a:cxn>
                <a:cxn ang="0">
                  <a:pos x="620" y="81"/>
                </a:cxn>
                <a:cxn ang="0">
                  <a:pos x="733" y="60"/>
                </a:cxn>
                <a:cxn ang="0">
                  <a:pos x="860" y="33"/>
                </a:cxn>
                <a:cxn ang="0">
                  <a:pos x="1077" y="17"/>
                </a:cxn>
                <a:cxn ang="0">
                  <a:pos x="1475" y="0"/>
                </a:cxn>
                <a:cxn ang="0">
                  <a:pos x="1875" y="5"/>
                </a:cxn>
                <a:cxn ang="0">
                  <a:pos x="1958" y="5"/>
                </a:cxn>
                <a:cxn ang="0">
                  <a:pos x="2108" y="15"/>
                </a:cxn>
                <a:cxn ang="0">
                  <a:pos x="2130" y="27"/>
                </a:cxn>
                <a:cxn ang="0">
                  <a:pos x="2137" y="50"/>
                </a:cxn>
                <a:cxn ang="0">
                  <a:pos x="2127" y="70"/>
                </a:cxn>
                <a:cxn ang="0">
                  <a:pos x="2102" y="76"/>
                </a:cxn>
                <a:cxn ang="0">
                  <a:pos x="1958" y="66"/>
                </a:cxn>
                <a:cxn ang="0">
                  <a:pos x="1875" y="66"/>
                </a:cxn>
                <a:cxn ang="0">
                  <a:pos x="1479" y="60"/>
                </a:cxn>
                <a:cxn ang="0">
                  <a:pos x="1080" y="76"/>
                </a:cxn>
                <a:cxn ang="0">
                  <a:pos x="872" y="91"/>
                </a:cxn>
                <a:cxn ang="0">
                  <a:pos x="743" y="116"/>
                </a:cxn>
                <a:cxn ang="0">
                  <a:pos x="627" y="133"/>
                </a:cxn>
                <a:cxn ang="0">
                  <a:pos x="384" y="152"/>
                </a:cxn>
                <a:cxn ang="0">
                  <a:pos x="15" y="172"/>
                </a:cxn>
                <a:cxn ang="0">
                  <a:pos x="0" y="159"/>
                </a:cxn>
                <a:cxn ang="0">
                  <a:pos x="14" y="146"/>
                </a:cxn>
                <a:cxn ang="0">
                  <a:pos x="14" y="146"/>
                </a:cxn>
                <a:cxn ang="0">
                  <a:pos x="14" y="146"/>
                </a:cxn>
              </a:cxnLst>
              <a:rect l="0" t="0" r="r" b="b"/>
              <a:pathLst>
                <a:path w="2137" h="172">
                  <a:moveTo>
                    <a:pt x="14" y="146"/>
                  </a:moveTo>
                  <a:lnTo>
                    <a:pt x="197" y="126"/>
                  </a:lnTo>
                  <a:lnTo>
                    <a:pt x="381" y="108"/>
                  </a:lnTo>
                  <a:lnTo>
                    <a:pt x="620" y="81"/>
                  </a:lnTo>
                  <a:lnTo>
                    <a:pt x="733" y="60"/>
                  </a:lnTo>
                  <a:lnTo>
                    <a:pt x="860" y="33"/>
                  </a:lnTo>
                  <a:lnTo>
                    <a:pt x="1077" y="17"/>
                  </a:lnTo>
                  <a:lnTo>
                    <a:pt x="1475" y="0"/>
                  </a:lnTo>
                  <a:lnTo>
                    <a:pt x="1875" y="5"/>
                  </a:lnTo>
                  <a:lnTo>
                    <a:pt x="1958" y="5"/>
                  </a:lnTo>
                  <a:lnTo>
                    <a:pt x="2108" y="15"/>
                  </a:lnTo>
                  <a:lnTo>
                    <a:pt x="2130" y="27"/>
                  </a:lnTo>
                  <a:lnTo>
                    <a:pt x="2137" y="50"/>
                  </a:lnTo>
                  <a:lnTo>
                    <a:pt x="2127" y="70"/>
                  </a:lnTo>
                  <a:lnTo>
                    <a:pt x="2102" y="76"/>
                  </a:lnTo>
                  <a:lnTo>
                    <a:pt x="1958" y="66"/>
                  </a:lnTo>
                  <a:lnTo>
                    <a:pt x="1875" y="66"/>
                  </a:lnTo>
                  <a:lnTo>
                    <a:pt x="1479" y="60"/>
                  </a:lnTo>
                  <a:lnTo>
                    <a:pt x="1080" y="76"/>
                  </a:lnTo>
                  <a:lnTo>
                    <a:pt x="872" y="91"/>
                  </a:lnTo>
                  <a:lnTo>
                    <a:pt x="743" y="116"/>
                  </a:lnTo>
                  <a:lnTo>
                    <a:pt x="627" y="133"/>
                  </a:lnTo>
                  <a:lnTo>
                    <a:pt x="384" y="152"/>
                  </a:lnTo>
                  <a:lnTo>
                    <a:pt x="15" y="172"/>
                  </a:lnTo>
                  <a:lnTo>
                    <a:pt x="0" y="159"/>
                  </a:lnTo>
                  <a:lnTo>
                    <a:pt x="14" y="146"/>
                  </a:lnTo>
                  <a:lnTo>
                    <a:pt x="14" y="146"/>
                  </a:lnTo>
                  <a:lnTo>
                    <a:pt x="14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5111" y="1146"/>
              <a:ext cx="68" cy="327"/>
            </a:xfrm>
            <a:custGeom>
              <a:avLst/>
              <a:gdLst/>
              <a:ahLst/>
              <a:cxnLst>
                <a:cxn ang="0">
                  <a:pos x="136" y="29"/>
                </a:cxn>
                <a:cxn ang="0">
                  <a:pos x="121" y="211"/>
                </a:cxn>
                <a:cxn ang="0">
                  <a:pos x="93" y="393"/>
                </a:cxn>
                <a:cxn ang="0">
                  <a:pos x="75" y="509"/>
                </a:cxn>
                <a:cxn ang="0">
                  <a:pos x="53" y="652"/>
                </a:cxn>
                <a:cxn ang="0">
                  <a:pos x="0" y="560"/>
                </a:cxn>
                <a:cxn ang="0">
                  <a:pos x="15" y="482"/>
                </a:cxn>
                <a:cxn ang="0">
                  <a:pos x="43" y="385"/>
                </a:cxn>
                <a:cxn ang="0">
                  <a:pos x="73" y="29"/>
                </a:cxn>
                <a:cxn ang="0">
                  <a:pos x="83" y="6"/>
                </a:cxn>
                <a:cxn ang="0">
                  <a:pos x="104" y="0"/>
                </a:cxn>
                <a:cxn ang="0">
                  <a:pos x="136" y="29"/>
                </a:cxn>
                <a:cxn ang="0">
                  <a:pos x="136" y="29"/>
                </a:cxn>
              </a:cxnLst>
              <a:rect l="0" t="0" r="r" b="b"/>
              <a:pathLst>
                <a:path w="136" h="652">
                  <a:moveTo>
                    <a:pt x="136" y="29"/>
                  </a:moveTo>
                  <a:lnTo>
                    <a:pt x="121" y="211"/>
                  </a:lnTo>
                  <a:lnTo>
                    <a:pt x="93" y="393"/>
                  </a:lnTo>
                  <a:lnTo>
                    <a:pt x="75" y="509"/>
                  </a:lnTo>
                  <a:lnTo>
                    <a:pt x="53" y="652"/>
                  </a:lnTo>
                  <a:lnTo>
                    <a:pt x="0" y="560"/>
                  </a:lnTo>
                  <a:lnTo>
                    <a:pt x="15" y="482"/>
                  </a:lnTo>
                  <a:lnTo>
                    <a:pt x="43" y="385"/>
                  </a:lnTo>
                  <a:lnTo>
                    <a:pt x="73" y="29"/>
                  </a:lnTo>
                  <a:lnTo>
                    <a:pt x="83" y="6"/>
                  </a:lnTo>
                  <a:lnTo>
                    <a:pt x="104" y="0"/>
                  </a:lnTo>
                  <a:lnTo>
                    <a:pt x="136" y="29"/>
                  </a:lnTo>
                  <a:lnTo>
                    <a:pt x="136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4767" y="1234"/>
              <a:ext cx="31" cy="110"/>
            </a:xfrm>
            <a:custGeom>
              <a:avLst/>
              <a:gdLst/>
              <a:ahLst/>
              <a:cxnLst>
                <a:cxn ang="0">
                  <a:pos x="61" y="26"/>
                </a:cxn>
                <a:cxn ang="0">
                  <a:pos x="45" y="84"/>
                </a:cxn>
                <a:cxn ang="0">
                  <a:pos x="28" y="208"/>
                </a:cxn>
                <a:cxn ang="0">
                  <a:pos x="15" y="220"/>
                </a:cxn>
                <a:cxn ang="0">
                  <a:pos x="4" y="206"/>
                </a:cxn>
                <a:cxn ang="0">
                  <a:pos x="0" y="81"/>
                </a:cxn>
                <a:cxn ang="0">
                  <a:pos x="23" y="11"/>
                </a:cxn>
                <a:cxn ang="0">
                  <a:pos x="35" y="0"/>
                </a:cxn>
                <a:cxn ang="0">
                  <a:pos x="50" y="0"/>
                </a:cxn>
                <a:cxn ang="0">
                  <a:pos x="61" y="26"/>
                </a:cxn>
                <a:cxn ang="0">
                  <a:pos x="61" y="26"/>
                </a:cxn>
                <a:cxn ang="0">
                  <a:pos x="61" y="26"/>
                </a:cxn>
              </a:cxnLst>
              <a:rect l="0" t="0" r="r" b="b"/>
              <a:pathLst>
                <a:path w="61" h="220">
                  <a:moveTo>
                    <a:pt x="61" y="26"/>
                  </a:moveTo>
                  <a:lnTo>
                    <a:pt x="45" y="84"/>
                  </a:lnTo>
                  <a:lnTo>
                    <a:pt x="28" y="208"/>
                  </a:lnTo>
                  <a:lnTo>
                    <a:pt x="15" y="220"/>
                  </a:lnTo>
                  <a:lnTo>
                    <a:pt x="4" y="206"/>
                  </a:lnTo>
                  <a:lnTo>
                    <a:pt x="0" y="81"/>
                  </a:lnTo>
                  <a:lnTo>
                    <a:pt x="23" y="11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4780" y="1219"/>
              <a:ext cx="334" cy="28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238" y="0"/>
                </a:cxn>
                <a:cxn ang="0">
                  <a:pos x="458" y="7"/>
                </a:cxn>
                <a:cxn ang="0">
                  <a:pos x="657" y="31"/>
                </a:cxn>
                <a:cxn ang="0">
                  <a:pos x="668" y="45"/>
                </a:cxn>
                <a:cxn ang="0">
                  <a:pos x="655" y="56"/>
                </a:cxn>
                <a:cxn ang="0">
                  <a:pos x="456" y="56"/>
                </a:cxn>
                <a:cxn ang="0">
                  <a:pos x="240" y="45"/>
                </a:cxn>
                <a:cxn ang="0">
                  <a:pos x="25" y="56"/>
                </a:cxn>
                <a:cxn ang="0">
                  <a:pos x="0" y="40"/>
                </a:cxn>
                <a:cxn ang="0">
                  <a:pos x="3" y="25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</a:cxnLst>
              <a:rect l="0" t="0" r="r" b="b"/>
              <a:pathLst>
                <a:path w="668" h="56">
                  <a:moveTo>
                    <a:pt x="18" y="17"/>
                  </a:moveTo>
                  <a:lnTo>
                    <a:pt x="238" y="0"/>
                  </a:lnTo>
                  <a:lnTo>
                    <a:pt x="458" y="7"/>
                  </a:lnTo>
                  <a:lnTo>
                    <a:pt x="657" y="31"/>
                  </a:lnTo>
                  <a:lnTo>
                    <a:pt x="668" y="45"/>
                  </a:lnTo>
                  <a:lnTo>
                    <a:pt x="655" y="56"/>
                  </a:lnTo>
                  <a:lnTo>
                    <a:pt x="456" y="56"/>
                  </a:lnTo>
                  <a:lnTo>
                    <a:pt x="240" y="45"/>
                  </a:lnTo>
                  <a:lnTo>
                    <a:pt x="25" y="56"/>
                  </a:lnTo>
                  <a:lnTo>
                    <a:pt x="0" y="40"/>
                  </a:lnTo>
                  <a:lnTo>
                    <a:pt x="3" y="2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4895" y="1279"/>
              <a:ext cx="190" cy="54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26" y="79"/>
                </a:cxn>
                <a:cxn ang="0">
                  <a:pos x="62" y="61"/>
                </a:cxn>
                <a:cxn ang="0">
                  <a:pos x="81" y="26"/>
                </a:cxn>
                <a:cxn ang="0">
                  <a:pos x="87" y="8"/>
                </a:cxn>
                <a:cxn ang="0">
                  <a:pos x="105" y="2"/>
                </a:cxn>
                <a:cxn ang="0">
                  <a:pos x="170" y="0"/>
                </a:cxn>
                <a:cxn ang="0">
                  <a:pos x="299" y="0"/>
                </a:cxn>
                <a:cxn ang="0">
                  <a:pos x="365" y="15"/>
                </a:cxn>
                <a:cxn ang="0">
                  <a:pos x="378" y="26"/>
                </a:cxn>
                <a:cxn ang="0">
                  <a:pos x="365" y="38"/>
                </a:cxn>
                <a:cxn ang="0">
                  <a:pos x="299" y="58"/>
                </a:cxn>
                <a:cxn ang="0">
                  <a:pos x="170" y="58"/>
                </a:cxn>
                <a:cxn ang="0">
                  <a:pos x="125" y="56"/>
                </a:cxn>
                <a:cxn ang="0">
                  <a:pos x="107" y="79"/>
                </a:cxn>
                <a:cxn ang="0">
                  <a:pos x="79" y="96"/>
                </a:cxn>
                <a:cxn ang="0">
                  <a:pos x="13" y="109"/>
                </a:cxn>
                <a:cxn ang="0">
                  <a:pos x="0" y="98"/>
                </a:cxn>
                <a:cxn ang="0">
                  <a:pos x="11" y="17"/>
                </a:cxn>
                <a:cxn ang="0">
                  <a:pos x="28" y="10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4" y="26"/>
                </a:cxn>
              </a:cxnLst>
              <a:rect l="0" t="0" r="r" b="b"/>
              <a:pathLst>
                <a:path w="378" h="109">
                  <a:moveTo>
                    <a:pt x="34" y="26"/>
                  </a:moveTo>
                  <a:lnTo>
                    <a:pt x="26" y="79"/>
                  </a:lnTo>
                  <a:lnTo>
                    <a:pt x="62" y="61"/>
                  </a:lnTo>
                  <a:lnTo>
                    <a:pt x="81" y="26"/>
                  </a:lnTo>
                  <a:lnTo>
                    <a:pt x="87" y="8"/>
                  </a:lnTo>
                  <a:lnTo>
                    <a:pt x="105" y="2"/>
                  </a:lnTo>
                  <a:lnTo>
                    <a:pt x="170" y="0"/>
                  </a:lnTo>
                  <a:lnTo>
                    <a:pt x="299" y="0"/>
                  </a:lnTo>
                  <a:lnTo>
                    <a:pt x="365" y="15"/>
                  </a:lnTo>
                  <a:lnTo>
                    <a:pt x="378" y="26"/>
                  </a:lnTo>
                  <a:lnTo>
                    <a:pt x="365" y="38"/>
                  </a:lnTo>
                  <a:lnTo>
                    <a:pt x="299" y="58"/>
                  </a:lnTo>
                  <a:lnTo>
                    <a:pt x="170" y="58"/>
                  </a:lnTo>
                  <a:lnTo>
                    <a:pt x="125" y="56"/>
                  </a:lnTo>
                  <a:lnTo>
                    <a:pt x="107" y="79"/>
                  </a:lnTo>
                  <a:lnTo>
                    <a:pt x="79" y="96"/>
                  </a:lnTo>
                  <a:lnTo>
                    <a:pt x="13" y="109"/>
                  </a:lnTo>
                  <a:lnTo>
                    <a:pt x="0" y="98"/>
                  </a:lnTo>
                  <a:lnTo>
                    <a:pt x="11" y="17"/>
                  </a:lnTo>
                  <a:lnTo>
                    <a:pt x="28" y="1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4034" y="1312"/>
              <a:ext cx="1020" cy="7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17" y="17"/>
                </a:cxn>
                <a:cxn ang="0">
                  <a:pos x="1481" y="56"/>
                </a:cxn>
                <a:cxn ang="0">
                  <a:pos x="1761" y="66"/>
                </a:cxn>
                <a:cxn ang="0">
                  <a:pos x="2010" y="83"/>
                </a:cxn>
                <a:cxn ang="0">
                  <a:pos x="2033" y="91"/>
                </a:cxn>
                <a:cxn ang="0">
                  <a:pos x="2040" y="113"/>
                </a:cxn>
                <a:cxn ang="0">
                  <a:pos x="2033" y="134"/>
                </a:cxn>
                <a:cxn ang="0">
                  <a:pos x="2010" y="144"/>
                </a:cxn>
                <a:cxn ang="0">
                  <a:pos x="1756" y="127"/>
                </a:cxn>
                <a:cxn ang="0">
                  <a:pos x="1476" y="117"/>
                </a:cxn>
                <a:cxn ang="0">
                  <a:pos x="514" y="61"/>
                </a:cxn>
                <a:cxn ang="0">
                  <a:pos x="263" y="38"/>
                </a:cxn>
                <a:cxn ang="0">
                  <a:pos x="13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040" h="144">
                  <a:moveTo>
                    <a:pt x="13" y="0"/>
                  </a:moveTo>
                  <a:lnTo>
                    <a:pt x="517" y="17"/>
                  </a:lnTo>
                  <a:lnTo>
                    <a:pt x="1481" y="56"/>
                  </a:lnTo>
                  <a:lnTo>
                    <a:pt x="1761" y="66"/>
                  </a:lnTo>
                  <a:lnTo>
                    <a:pt x="2010" y="83"/>
                  </a:lnTo>
                  <a:lnTo>
                    <a:pt x="2033" y="91"/>
                  </a:lnTo>
                  <a:lnTo>
                    <a:pt x="2040" y="113"/>
                  </a:lnTo>
                  <a:lnTo>
                    <a:pt x="2033" y="134"/>
                  </a:lnTo>
                  <a:lnTo>
                    <a:pt x="2010" y="144"/>
                  </a:lnTo>
                  <a:lnTo>
                    <a:pt x="1756" y="127"/>
                  </a:lnTo>
                  <a:lnTo>
                    <a:pt x="1476" y="117"/>
                  </a:lnTo>
                  <a:lnTo>
                    <a:pt x="514" y="61"/>
                  </a:lnTo>
                  <a:lnTo>
                    <a:pt x="263" y="38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882" y="1529"/>
              <a:ext cx="929" cy="55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355" y="0"/>
                </a:cxn>
                <a:cxn ang="0">
                  <a:pos x="911" y="20"/>
                </a:cxn>
                <a:cxn ang="0">
                  <a:pos x="1170" y="35"/>
                </a:cxn>
                <a:cxn ang="0">
                  <a:pos x="1464" y="48"/>
                </a:cxn>
                <a:cxn ang="0">
                  <a:pos x="1656" y="61"/>
                </a:cxn>
                <a:cxn ang="0">
                  <a:pos x="1846" y="71"/>
                </a:cxn>
                <a:cxn ang="0">
                  <a:pos x="1858" y="82"/>
                </a:cxn>
                <a:cxn ang="0">
                  <a:pos x="1846" y="96"/>
                </a:cxn>
                <a:cxn ang="0">
                  <a:pos x="1655" y="104"/>
                </a:cxn>
                <a:cxn ang="0">
                  <a:pos x="1463" y="111"/>
                </a:cxn>
                <a:cxn ang="0">
                  <a:pos x="909" y="82"/>
                </a:cxn>
                <a:cxn ang="0">
                  <a:pos x="649" y="69"/>
                </a:cxn>
                <a:cxn ang="0">
                  <a:pos x="355" y="64"/>
                </a:cxn>
                <a:cxn ang="0">
                  <a:pos x="21" y="48"/>
                </a:cxn>
                <a:cxn ang="0">
                  <a:pos x="0" y="26"/>
                </a:cxn>
                <a:cxn ang="0">
                  <a:pos x="5" y="1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858" h="111">
                  <a:moveTo>
                    <a:pt x="19" y="5"/>
                  </a:moveTo>
                  <a:lnTo>
                    <a:pt x="355" y="0"/>
                  </a:lnTo>
                  <a:lnTo>
                    <a:pt x="911" y="20"/>
                  </a:lnTo>
                  <a:lnTo>
                    <a:pt x="1170" y="35"/>
                  </a:lnTo>
                  <a:lnTo>
                    <a:pt x="1464" y="48"/>
                  </a:lnTo>
                  <a:lnTo>
                    <a:pt x="1656" y="61"/>
                  </a:lnTo>
                  <a:lnTo>
                    <a:pt x="1846" y="71"/>
                  </a:lnTo>
                  <a:lnTo>
                    <a:pt x="1858" y="82"/>
                  </a:lnTo>
                  <a:lnTo>
                    <a:pt x="1846" y="96"/>
                  </a:lnTo>
                  <a:lnTo>
                    <a:pt x="1655" y="104"/>
                  </a:lnTo>
                  <a:lnTo>
                    <a:pt x="1463" y="111"/>
                  </a:lnTo>
                  <a:lnTo>
                    <a:pt x="909" y="82"/>
                  </a:lnTo>
                  <a:lnTo>
                    <a:pt x="649" y="69"/>
                  </a:lnTo>
                  <a:lnTo>
                    <a:pt x="355" y="64"/>
                  </a:lnTo>
                  <a:lnTo>
                    <a:pt x="21" y="48"/>
                  </a:lnTo>
                  <a:lnTo>
                    <a:pt x="0" y="26"/>
                  </a:lnTo>
                  <a:lnTo>
                    <a:pt x="5" y="1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081" y="1372"/>
              <a:ext cx="124" cy="183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46" y="59"/>
                </a:cxn>
                <a:cxn ang="0">
                  <a:pos x="71" y="104"/>
                </a:cxn>
                <a:cxn ang="0">
                  <a:pos x="100" y="147"/>
                </a:cxn>
                <a:cxn ang="0">
                  <a:pos x="138" y="193"/>
                </a:cxn>
                <a:cxn ang="0">
                  <a:pos x="248" y="339"/>
                </a:cxn>
                <a:cxn ang="0">
                  <a:pos x="241" y="360"/>
                </a:cxn>
                <a:cxn ang="0">
                  <a:pos x="223" y="367"/>
                </a:cxn>
                <a:cxn ang="0">
                  <a:pos x="195" y="342"/>
                </a:cxn>
                <a:cxn ang="0">
                  <a:pos x="185" y="304"/>
                </a:cxn>
                <a:cxn ang="0">
                  <a:pos x="163" y="274"/>
                </a:cxn>
                <a:cxn ang="0">
                  <a:pos x="107" y="218"/>
                </a:cxn>
                <a:cxn ang="0">
                  <a:pos x="44" y="122"/>
                </a:cxn>
                <a:cxn ang="0">
                  <a:pos x="0" y="16"/>
                </a:cxn>
                <a:cxn ang="0">
                  <a:pos x="6" y="0"/>
                </a:cxn>
                <a:cxn ang="0">
                  <a:pos x="21" y="6"/>
                </a:cxn>
                <a:cxn ang="0">
                  <a:pos x="21" y="6"/>
                </a:cxn>
                <a:cxn ang="0">
                  <a:pos x="21" y="6"/>
                </a:cxn>
              </a:cxnLst>
              <a:rect l="0" t="0" r="r" b="b"/>
              <a:pathLst>
                <a:path w="248" h="367">
                  <a:moveTo>
                    <a:pt x="21" y="6"/>
                  </a:moveTo>
                  <a:lnTo>
                    <a:pt x="46" y="59"/>
                  </a:lnTo>
                  <a:lnTo>
                    <a:pt x="71" y="104"/>
                  </a:lnTo>
                  <a:lnTo>
                    <a:pt x="100" y="147"/>
                  </a:lnTo>
                  <a:lnTo>
                    <a:pt x="138" y="193"/>
                  </a:lnTo>
                  <a:lnTo>
                    <a:pt x="248" y="339"/>
                  </a:lnTo>
                  <a:lnTo>
                    <a:pt x="241" y="360"/>
                  </a:lnTo>
                  <a:lnTo>
                    <a:pt x="223" y="367"/>
                  </a:lnTo>
                  <a:lnTo>
                    <a:pt x="195" y="342"/>
                  </a:lnTo>
                  <a:lnTo>
                    <a:pt x="185" y="304"/>
                  </a:lnTo>
                  <a:lnTo>
                    <a:pt x="163" y="274"/>
                  </a:lnTo>
                  <a:lnTo>
                    <a:pt x="107" y="218"/>
                  </a:lnTo>
                  <a:lnTo>
                    <a:pt x="44" y="122"/>
                  </a:lnTo>
                  <a:lnTo>
                    <a:pt x="0" y="16"/>
                  </a:lnTo>
                  <a:lnTo>
                    <a:pt x="6" y="0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5138" y="1573"/>
              <a:ext cx="71" cy="70"/>
            </a:xfrm>
            <a:custGeom>
              <a:avLst/>
              <a:gdLst/>
              <a:ahLst/>
              <a:cxnLst>
                <a:cxn ang="0">
                  <a:pos x="142" y="19"/>
                </a:cxn>
                <a:cxn ang="0">
                  <a:pos x="117" y="53"/>
                </a:cxn>
                <a:cxn ang="0">
                  <a:pos x="92" y="83"/>
                </a:cxn>
                <a:cxn ang="0">
                  <a:pos x="36" y="141"/>
                </a:cxn>
                <a:cxn ang="0">
                  <a:pos x="5" y="141"/>
                </a:cxn>
                <a:cxn ang="0">
                  <a:pos x="0" y="128"/>
                </a:cxn>
                <a:cxn ang="0">
                  <a:pos x="5" y="111"/>
                </a:cxn>
                <a:cxn ang="0">
                  <a:pos x="120" y="4"/>
                </a:cxn>
                <a:cxn ang="0">
                  <a:pos x="139" y="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42" y="19"/>
                </a:cxn>
              </a:cxnLst>
              <a:rect l="0" t="0" r="r" b="b"/>
              <a:pathLst>
                <a:path w="142" h="141">
                  <a:moveTo>
                    <a:pt x="142" y="19"/>
                  </a:moveTo>
                  <a:lnTo>
                    <a:pt x="117" y="53"/>
                  </a:lnTo>
                  <a:lnTo>
                    <a:pt x="92" y="83"/>
                  </a:lnTo>
                  <a:lnTo>
                    <a:pt x="36" y="141"/>
                  </a:lnTo>
                  <a:lnTo>
                    <a:pt x="5" y="141"/>
                  </a:lnTo>
                  <a:lnTo>
                    <a:pt x="0" y="128"/>
                  </a:lnTo>
                  <a:lnTo>
                    <a:pt x="5" y="111"/>
                  </a:lnTo>
                  <a:lnTo>
                    <a:pt x="120" y="4"/>
                  </a:lnTo>
                  <a:lnTo>
                    <a:pt x="139" y="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4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857" y="1599"/>
              <a:ext cx="1304" cy="53"/>
            </a:xfrm>
            <a:custGeom>
              <a:avLst/>
              <a:gdLst/>
              <a:ahLst/>
              <a:cxnLst>
                <a:cxn ang="0">
                  <a:pos x="21" y="19"/>
                </a:cxn>
                <a:cxn ang="0">
                  <a:pos x="165" y="30"/>
                </a:cxn>
                <a:cxn ang="0">
                  <a:pos x="281" y="14"/>
                </a:cxn>
                <a:cxn ang="0">
                  <a:pos x="382" y="4"/>
                </a:cxn>
                <a:cxn ang="0">
                  <a:pos x="598" y="0"/>
                </a:cxn>
                <a:cxn ang="0">
                  <a:pos x="689" y="0"/>
                </a:cxn>
                <a:cxn ang="0">
                  <a:pos x="1645" y="19"/>
                </a:cxn>
                <a:cxn ang="0">
                  <a:pos x="1724" y="20"/>
                </a:cxn>
                <a:cxn ang="0">
                  <a:pos x="1766" y="22"/>
                </a:cxn>
                <a:cxn ang="0">
                  <a:pos x="2001" y="28"/>
                </a:cxn>
                <a:cxn ang="0">
                  <a:pos x="2040" y="35"/>
                </a:cxn>
                <a:cxn ang="0">
                  <a:pos x="2546" y="53"/>
                </a:cxn>
                <a:cxn ang="0">
                  <a:pos x="2609" y="53"/>
                </a:cxn>
                <a:cxn ang="0">
                  <a:pos x="2586" y="98"/>
                </a:cxn>
                <a:cxn ang="0">
                  <a:pos x="2546" y="106"/>
                </a:cxn>
                <a:cxn ang="0">
                  <a:pos x="2292" y="93"/>
                </a:cxn>
                <a:cxn ang="0">
                  <a:pos x="2039" y="80"/>
                </a:cxn>
                <a:cxn ang="0">
                  <a:pos x="1997" y="78"/>
                </a:cxn>
                <a:cxn ang="0">
                  <a:pos x="1762" y="71"/>
                </a:cxn>
                <a:cxn ang="0">
                  <a:pos x="1723" y="65"/>
                </a:cxn>
                <a:cxn ang="0">
                  <a:pos x="1645" y="68"/>
                </a:cxn>
                <a:cxn ang="0">
                  <a:pos x="689" y="48"/>
                </a:cxn>
                <a:cxn ang="0">
                  <a:pos x="598" y="48"/>
                </a:cxn>
                <a:cxn ang="0">
                  <a:pos x="384" y="40"/>
                </a:cxn>
                <a:cxn ang="0">
                  <a:pos x="169" y="55"/>
                </a:cxn>
                <a:cxn ang="0">
                  <a:pos x="15" y="55"/>
                </a:cxn>
                <a:cxn ang="0">
                  <a:pos x="0" y="33"/>
                </a:cxn>
                <a:cxn ang="0">
                  <a:pos x="7" y="22"/>
                </a:cxn>
                <a:cxn ang="0">
                  <a:pos x="21" y="19"/>
                </a:cxn>
                <a:cxn ang="0">
                  <a:pos x="21" y="19"/>
                </a:cxn>
                <a:cxn ang="0">
                  <a:pos x="21" y="19"/>
                </a:cxn>
              </a:cxnLst>
              <a:rect l="0" t="0" r="r" b="b"/>
              <a:pathLst>
                <a:path w="2609" h="106">
                  <a:moveTo>
                    <a:pt x="21" y="19"/>
                  </a:moveTo>
                  <a:lnTo>
                    <a:pt x="165" y="30"/>
                  </a:lnTo>
                  <a:lnTo>
                    <a:pt x="281" y="14"/>
                  </a:lnTo>
                  <a:lnTo>
                    <a:pt x="382" y="4"/>
                  </a:lnTo>
                  <a:lnTo>
                    <a:pt x="598" y="0"/>
                  </a:lnTo>
                  <a:lnTo>
                    <a:pt x="689" y="0"/>
                  </a:lnTo>
                  <a:lnTo>
                    <a:pt x="1645" y="19"/>
                  </a:lnTo>
                  <a:lnTo>
                    <a:pt x="1724" y="20"/>
                  </a:lnTo>
                  <a:lnTo>
                    <a:pt x="1766" y="22"/>
                  </a:lnTo>
                  <a:lnTo>
                    <a:pt x="2001" y="28"/>
                  </a:lnTo>
                  <a:lnTo>
                    <a:pt x="2040" y="35"/>
                  </a:lnTo>
                  <a:lnTo>
                    <a:pt x="2546" y="53"/>
                  </a:lnTo>
                  <a:lnTo>
                    <a:pt x="2609" y="53"/>
                  </a:lnTo>
                  <a:lnTo>
                    <a:pt x="2586" y="98"/>
                  </a:lnTo>
                  <a:lnTo>
                    <a:pt x="2546" y="106"/>
                  </a:lnTo>
                  <a:lnTo>
                    <a:pt x="2292" y="93"/>
                  </a:lnTo>
                  <a:lnTo>
                    <a:pt x="2039" y="80"/>
                  </a:lnTo>
                  <a:lnTo>
                    <a:pt x="1997" y="78"/>
                  </a:lnTo>
                  <a:lnTo>
                    <a:pt x="1762" y="71"/>
                  </a:lnTo>
                  <a:lnTo>
                    <a:pt x="1723" y="65"/>
                  </a:lnTo>
                  <a:lnTo>
                    <a:pt x="1645" y="68"/>
                  </a:lnTo>
                  <a:lnTo>
                    <a:pt x="689" y="48"/>
                  </a:lnTo>
                  <a:lnTo>
                    <a:pt x="598" y="48"/>
                  </a:lnTo>
                  <a:lnTo>
                    <a:pt x="384" y="40"/>
                  </a:lnTo>
                  <a:lnTo>
                    <a:pt x="169" y="55"/>
                  </a:lnTo>
                  <a:lnTo>
                    <a:pt x="15" y="55"/>
                  </a:lnTo>
                  <a:lnTo>
                    <a:pt x="0" y="33"/>
                  </a:lnTo>
                  <a:lnTo>
                    <a:pt x="7" y="22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4103" y="1381"/>
              <a:ext cx="695" cy="7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47" y="13"/>
                </a:cxn>
                <a:cxn ang="0">
                  <a:pos x="559" y="35"/>
                </a:cxn>
                <a:cxn ang="0">
                  <a:pos x="744" y="51"/>
                </a:cxn>
                <a:cxn ang="0">
                  <a:pos x="1142" y="86"/>
                </a:cxn>
                <a:cxn ang="0">
                  <a:pos x="1260" y="104"/>
                </a:cxn>
                <a:cxn ang="0">
                  <a:pos x="1379" y="119"/>
                </a:cxn>
                <a:cxn ang="0">
                  <a:pos x="1390" y="132"/>
                </a:cxn>
                <a:cxn ang="0">
                  <a:pos x="1379" y="144"/>
                </a:cxn>
                <a:cxn ang="0">
                  <a:pos x="1138" y="145"/>
                </a:cxn>
                <a:cxn ang="0">
                  <a:pos x="341" y="71"/>
                </a:cxn>
                <a:cxn ang="0">
                  <a:pos x="20" y="45"/>
                </a:cxn>
                <a:cxn ang="0">
                  <a:pos x="0" y="20"/>
                </a:cxn>
                <a:cxn ang="0">
                  <a:pos x="8" y="3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390" h="145">
                  <a:moveTo>
                    <a:pt x="25" y="0"/>
                  </a:moveTo>
                  <a:lnTo>
                    <a:pt x="347" y="13"/>
                  </a:lnTo>
                  <a:lnTo>
                    <a:pt x="559" y="35"/>
                  </a:lnTo>
                  <a:lnTo>
                    <a:pt x="744" y="51"/>
                  </a:lnTo>
                  <a:lnTo>
                    <a:pt x="1142" y="86"/>
                  </a:lnTo>
                  <a:lnTo>
                    <a:pt x="1260" y="104"/>
                  </a:lnTo>
                  <a:lnTo>
                    <a:pt x="1379" y="119"/>
                  </a:lnTo>
                  <a:lnTo>
                    <a:pt x="1390" y="132"/>
                  </a:lnTo>
                  <a:lnTo>
                    <a:pt x="1379" y="144"/>
                  </a:lnTo>
                  <a:lnTo>
                    <a:pt x="1138" y="145"/>
                  </a:lnTo>
                  <a:lnTo>
                    <a:pt x="341" y="71"/>
                  </a:lnTo>
                  <a:lnTo>
                    <a:pt x="20" y="45"/>
                  </a:lnTo>
                  <a:lnTo>
                    <a:pt x="0" y="20"/>
                  </a:lnTo>
                  <a:lnTo>
                    <a:pt x="8" y="3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4068" y="1447"/>
              <a:ext cx="506" cy="5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319" y="13"/>
                </a:cxn>
                <a:cxn ang="0">
                  <a:pos x="506" y="28"/>
                </a:cxn>
                <a:cxn ang="0">
                  <a:pos x="754" y="53"/>
                </a:cxn>
                <a:cxn ang="0">
                  <a:pos x="868" y="70"/>
                </a:cxn>
                <a:cxn ang="0">
                  <a:pos x="1000" y="85"/>
                </a:cxn>
                <a:cxn ang="0">
                  <a:pos x="1011" y="98"/>
                </a:cxn>
                <a:cxn ang="0">
                  <a:pos x="998" y="108"/>
                </a:cxn>
                <a:cxn ang="0">
                  <a:pos x="504" y="81"/>
                </a:cxn>
                <a:cxn ang="0">
                  <a:pos x="314" y="66"/>
                </a:cxn>
                <a:cxn ang="0">
                  <a:pos x="163" y="40"/>
                </a:cxn>
                <a:cxn ang="0">
                  <a:pos x="13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011" h="108">
                  <a:moveTo>
                    <a:pt x="13" y="0"/>
                  </a:moveTo>
                  <a:lnTo>
                    <a:pt x="319" y="13"/>
                  </a:lnTo>
                  <a:lnTo>
                    <a:pt x="506" y="28"/>
                  </a:lnTo>
                  <a:lnTo>
                    <a:pt x="754" y="53"/>
                  </a:lnTo>
                  <a:lnTo>
                    <a:pt x="868" y="70"/>
                  </a:lnTo>
                  <a:lnTo>
                    <a:pt x="1000" y="85"/>
                  </a:lnTo>
                  <a:lnTo>
                    <a:pt x="1011" y="98"/>
                  </a:lnTo>
                  <a:lnTo>
                    <a:pt x="998" y="108"/>
                  </a:lnTo>
                  <a:lnTo>
                    <a:pt x="504" y="81"/>
                  </a:lnTo>
                  <a:lnTo>
                    <a:pt x="314" y="66"/>
                  </a:lnTo>
                  <a:lnTo>
                    <a:pt x="163" y="40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4896" y="1431"/>
              <a:ext cx="153" cy="3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80" y="6"/>
                </a:cxn>
                <a:cxn ang="0">
                  <a:pos x="306" y="33"/>
                </a:cxn>
                <a:cxn ang="0">
                  <a:pos x="300" y="51"/>
                </a:cxn>
                <a:cxn ang="0">
                  <a:pos x="280" y="59"/>
                </a:cxn>
                <a:cxn ang="0">
                  <a:pos x="144" y="46"/>
                </a:cxn>
                <a:cxn ang="0">
                  <a:pos x="10" y="25"/>
                </a:cxn>
                <a:cxn ang="0">
                  <a:pos x="0" y="1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06" h="59">
                  <a:moveTo>
                    <a:pt x="13" y="0"/>
                  </a:moveTo>
                  <a:lnTo>
                    <a:pt x="280" y="6"/>
                  </a:lnTo>
                  <a:lnTo>
                    <a:pt x="306" y="33"/>
                  </a:lnTo>
                  <a:lnTo>
                    <a:pt x="300" y="51"/>
                  </a:lnTo>
                  <a:lnTo>
                    <a:pt x="280" y="59"/>
                  </a:lnTo>
                  <a:lnTo>
                    <a:pt x="144" y="46"/>
                  </a:lnTo>
                  <a:lnTo>
                    <a:pt x="10" y="25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4930" y="1470"/>
              <a:ext cx="155" cy="27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147" y="15"/>
                </a:cxn>
                <a:cxn ang="0">
                  <a:pos x="283" y="0"/>
                </a:cxn>
                <a:cxn ang="0">
                  <a:pos x="311" y="25"/>
                </a:cxn>
                <a:cxn ang="0">
                  <a:pos x="306" y="43"/>
                </a:cxn>
                <a:cxn ang="0">
                  <a:pos x="288" y="53"/>
                </a:cxn>
                <a:cxn ang="0">
                  <a:pos x="149" y="53"/>
                </a:cxn>
                <a:cxn ang="0">
                  <a:pos x="10" y="42"/>
                </a:cxn>
                <a:cxn ang="0">
                  <a:pos x="0" y="29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3" y="17"/>
                </a:cxn>
              </a:cxnLst>
              <a:rect l="0" t="0" r="r" b="b"/>
              <a:pathLst>
                <a:path w="311" h="53">
                  <a:moveTo>
                    <a:pt x="13" y="17"/>
                  </a:moveTo>
                  <a:lnTo>
                    <a:pt x="147" y="15"/>
                  </a:lnTo>
                  <a:lnTo>
                    <a:pt x="283" y="0"/>
                  </a:lnTo>
                  <a:lnTo>
                    <a:pt x="311" y="25"/>
                  </a:lnTo>
                  <a:lnTo>
                    <a:pt x="306" y="43"/>
                  </a:lnTo>
                  <a:lnTo>
                    <a:pt x="288" y="53"/>
                  </a:lnTo>
                  <a:lnTo>
                    <a:pt x="149" y="53"/>
                  </a:lnTo>
                  <a:lnTo>
                    <a:pt x="10" y="42"/>
                  </a:lnTo>
                  <a:lnTo>
                    <a:pt x="0" y="29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4943" y="1516"/>
              <a:ext cx="179" cy="31"/>
            </a:xfrm>
            <a:custGeom>
              <a:avLst/>
              <a:gdLst/>
              <a:ahLst/>
              <a:cxnLst>
                <a:cxn ang="0">
                  <a:pos x="22" y="15"/>
                </a:cxn>
                <a:cxn ang="0">
                  <a:pos x="285" y="12"/>
                </a:cxn>
                <a:cxn ang="0">
                  <a:pos x="343" y="0"/>
                </a:cxn>
                <a:cxn ang="0">
                  <a:pos x="358" y="9"/>
                </a:cxn>
                <a:cxn ang="0">
                  <a:pos x="351" y="24"/>
                </a:cxn>
                <a:cxn ang="0">
                  <a:pos x="323" y="42"/>
                </a:cxn>
                <a:cxn ang="0">
                  <a:pos x="293" y="60"/>
                </a:cxn>
                <a:cxn ang="0">
                  <a:pos x="158" y="63"/>
                </a:cxn>
                <a:cxn ang="0">
                  <a:pos x="22" y="58"/>
                </a:cxn>
                <a:cxn ang="0">
                  <a:pos x="0" y="37"/>
                </a:cxn>
                <a:cxn ang="0">
                  <a:pos x="5" y="22"/>
                </a:cxn>
                <a:cxn ang="0">
                  <a:pos x="22" y="15"/>
                </a:cxn>
                <a:cxn ang="0">
                  <a:pos x="22" y="15"/>
                </a:cxn>
                <a:cxn ang="0">
                  <a:pos x="22" y="15"/>
                </a:cxn>
              </a:cxnLst>
              <a:rect l="0" t="0" r="r" b="b"/>
              <a:pathLst>
                <a:path w="358" h="63">
                  <a:moveTo>
                    <a:pt x="22" y="15"/>
                  </a:moveTo>
                  <a:lnTo>
                    <a:pt x="285" y="12"/>
                  </a:lnTo>
                  <a:lnTo>
                    <a:pt x="343" y="0"/>
                  </a:lnTo>
                  <a:lnTo>
                    <a:pt x="358" y="9"/>
                  </a:lnTo>
                  <a:lnTo>
                    <a:pt x="351" y="24"/>
                  </a:lnTo>
                  <a:lnTo>
                    <a:pt x="323" y="42"/>
                  </a:lnTo>
                  <a:lnTo>
                    <a:pt x="293" y="60"/>
                  </a:lnTo>
                  <a:lnTo>
                    <a:pt x="158" y="63"/>
                  </a:lnTo>
                  <a:lnTo>
                    <a:pt x="22" y="58"/>
                  </a:lnTo>
                  <a:lnTo>
                    <a:pt x="0" y="37"/>
                  </a:lnTo>
                  <a:lnTo>
                    <a:pt x="5" y="2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4078" y="12"/>
              <a:ext cx="950" cy="258"/>
            </a:xfrm>
            <a:custGeom>
              <a:avLst/>
              <a:gdLst/>
              <a:ahLst/>
              <a:cxnLst>
                <a:cxn ang="0">
                  <a:pos x="4" y="496"/>
                </a:cxn>
                <a:cxn ang="0">
                  <a:pos x="72" y="448"/>
                </a:cxn>
                <a:cxn ang="0">
                  <a:pos x="136" y="407"/>
                </a:cxn>
                <a:cxn ang="0">
                  <a:pos x="260" y="342"/>
                </a:cxn>
                <a:cxn ang="0">
                  <a:pos x="392" y="291"/>
                </a:cxn>
                <a:cxn ang="0">
                  <a:pos x="546" y="246"/>
                </a:cxn>
                <a:cxn ang="0">
                  <a:pos x="650" y="217"/>
                </a:cxn>
                <a:cxn ang="0">
                  <a:pos x="739" y="187"/>
                </a:cxn>
                <a:cxn ang="0">
                  <a:pos x="830" y="159"/>
                </a:cxn>
                <a:cxn ang="0">
                  <a:pos x="935" y="136"/>
                </a:cxn>
                <a:cxn ang="0">
                  <a:pos x="1083" y="99"/>
                </a:cxn>
                <a:cxn ang="0">
                  <a:pos x="1235" y="56"/>
                </a:cxn>
                <a:cxn ang="0">
                  <a:pos x="1406" y="23"/>
                </a:cxn>
                <a:cxn ang="0">
                  <a:pos x="1558" y="7"/>
                </a:cxn>
                <a:cxn ang="0">
                  <a:pos x="1887" y="0"/>
                </a:cxn>
                <a:cxn ang="0">
                  <a:pos x="1900" y="13"/>
                </a:cxn>
                <a:cxn ang="0">
                  <a:pos x="1887" y="27"/>
                </a:cxn>
                <a:cxn ang="0">
                  <a:pos x="1566" y="51"/>
                </a:cxn>
                <a:cxn ang="0">
                  <a:pos x="1417" y="83"/>
                </a:cxn>
                <a:cxn ang="0">
                  <a:pos x="1250" y="122"/>
                </a:cxn>
                <a:cxn ang="0">
                  <a:pos x="1098" y="164"/>
                </a:cxn>
                <a:cxn ang="0">
                  <a:pos x="946" y="198"/>
                </a:cxn>
                <a:cxn ang="0">
                  <a:pos x="754" y="250"/>
                </a:cxn>
                <a:cxn ang="0">
                  <a:pos x="665" y="278"/>
                </a:cxn>
                <a:cxn ang="0">
                  <a:pos x="561" y="308"/>
                </a:cxn>
                <a:cxn ang="0">
                  <a:pos x="409" y="346"/>
                </a:cxn>
                <a:cxn ang="0">
                  <a:pos x="277" y="384"/>
                </a:cxn>
                <a:cxn ang="0">
                  <a:pos x="149" y="437"/>
                </a:cxn>
                <a:cxn ang="0">
                  <a:pos x="86" y="473"/>
                </a:cxn>
                <a:cxn ang="0">
                  <a:pos x="19" y="517"/>
                </a:cxn>
                <a:cxn ang="0">
                  <a:pos x="0" y="514"/>
                </a:cxn>
                <a:cxn ang="0">
                  <a:pos x="4" y="496"/>
                </a:cxn>
                <a:cxn ang="0">
                  <a:pos x="4" y="496"/>
                </a:cxn>
              </a:cxnLst>
              <a:rect l="0" t="0" r="r" b="b"/>
              <a:pathLst>
                <a:path w="1900" h="517">
                  <a:moveTo>
                    <a:pt x="4" y="496"/>
                  </a:moveTo>
                  <a:lnTo>
                    <a:pt x="72" y="448"/>
                  </a:lnTo>
                  <a:lnTo>
                    <a:pt x="136" y="407"/>
                  </a:lnTo>
                  <a:lnTo>
                    <a:pt x="260" y="342"/>
                  </a:lnTo>
                  <a:lnTo>
                    <a:pt x="392" y="291"/>
                  </a:lnTo>
                  <a:lnTo>
                    <a:pt x="546" y="246"/>
                  </a:lnTo>
                  <a:lnTo>
                    <a:pt x="650" y="217"/>
                  </a:lnTo>
                  <a:lnTo>
                    <a:pt x="739" y="187"/>
                  </a:lnTo>
                  <a:lnTo>
                    <a:pt x="830" y="159"/>
                  </a:lnTo>
                  <a:lnTo>
                    <a:pt x="935" y="136"/>
                  </a:lnTo>
                  <a:lnTo>
                    <a:pt x="1083" y="99"/>
                  </a:lnTo>
                  <a:lnTo>
                    <a:pt x="1235" y="56"/>
                  </a:lnTo>
                  <a:lnTo>
                    <a:pt x="1406" y="23"/>
                  </a:lnTo>
                  <a:lnTo>
                    <a:pt x="1558" y="7"/>
                  </a:lnTo>
                  <a:lnTo>
                    <a:pt x="1887" y="0"/>
                  </a:lnTo>
                  <a:lnTo>
                    <a:pt x="1900" y="13"/>
                  </a:lnTo>
                  <a:lnTo>
                    <a:pt x="1887" y="27"/>
                  </a:lnTo>
                  <a:lnTo>
                    <a:pt x="1566" y="51"/>
                  </a:lnTo>
                  <a:lnTo>
                    <a:pt x="1417" y="83"/>
                  </a:lnTo>
                  <a:lnTo>
                    <a:pt x="1250" y="122"/>
                  </a:lnTo>
                  <a:lnTo>
                    <a:pt x="1098" y="164"/>
                  </a:lnTo>
                  <a:lnTo>
                    <a:pt x="946" y="198"/>
                  </a:lnTo>
                  <a:lnTo>
                    <a:pt x="754" y="250"/>
                  </a:lnTo>
                  <a:lnTo>
                    <a:pt x="665" y="278"/>
                  </a:lnTo>
                  <a:lnTo>
                    <a:pt x="561" y="308"/>
                  </a:lnTo>
                  <a:lnTo>
                    <a:pt x="409" y="346"/>
                  </a:lnTo>
                  <a:lnTo>
                    <a:pt x="277" y="384"/>
                  </a:lnTo>
                  <a:lnTo>
                    <a:pt x="149" y="437"/>
                  </a:lnTo>
                  <a:lnTo>
                    <a:pt x="86" y="473"/>
                  </a:lnTo>
                  <a:lnTo>
                    <a:pt x="19" y="517"/>
                  </a:lnTo>
                  <a:lnTo>
                    <a:pt x="0" y="514"/>
                  </a:lnTo>
                  <a:lnTo>
                    <a:pt x="4" y="496"/>
                  </a:lnTo>
                  <a:lnTo>
                    <a:pt x="4" y="4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5060" y="32"/>
              <a:ext cx="97" cy="14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79" y="60"/>
                </a:cxn>
                <a:cxn ang="0">
                  <a:pos x="125" y="116"/>
                </a:cxn>
                <a:cxn ang="0">
                  <a:pos x="195" y="253"/>
                </a:cxn>
                <a:cxn ang="0">
                  <a:pos x="193" y="280"/>
                </a:cxn>
                <a:cxn ang="0">
                  <a:pos x="175" y="295"/>
                </a:cxn>
                <a:cxn ang="0">
                  <a:pos x="150" y="295"/>
                </a:cxn>
                <a:cxn ang="0">
                  <a:pos x="134" y="275"/>
                </a:cxn>
                <a:cxn ang="0">
                  <a:pos x="107" y="202"/>
                </a:cxn>
                <a:cxn ang="0">
                  <a:pos x="84" y="138"/>
                </a:cxn>
                <a:cxn ang="0">
                  <a:pos x="51" y="78"/>
                </a:cxn>
                <a:cxn ang="0">
                  <a:pos x="29" y="48"/>
                </a:cxn>
                <a:cxn ang="0">
                  <a:pos x="3" y="1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95" h="295">
                  <a:moveTo>
                    <a:pt x="21" y="0"/>
                  </a:moveTo>
                  <a:lnTo>
                    <a:pt x="79" y="60"/>
                  </a:lnTo>
                  <a:lnTo>
                    <a:pt x="125" y="116"/>
                  </a:lnTo>
                  <a:lnTo>
                    <a:pt x="195" y="253"/>
                  </a:lnTo>
                  <a:lnTo>
                    <a:pt x="193" y="280"/>
                  </a:lnTo>
                  <a:lnTo>
                    <a:pt x="175" y="295"/>
                  </a:lnTo>
                  <a:lnTo>
                    <a:pt x="150" y="295"/>
                  </a:lnTo>
                  <a:lnTo>
                    <a:pt x="134" y="275"/>
                  </a:lnTo>
                  <a:lnTo>
                    <a:pt x="107" y="202"/>
                  </a:lnTo>
                  <a:lnTo>
                    <a:pt x="84" y="138"/>
                  </a:lnTo>
                  <a:lnTo>
                    <a:pt x="51" y="78"/>
                  </a:lnTo>
                  <a:lnTo>
                    <a:pt x="29" y="48"/>
                  </a:lnTo>
                  <a:lnTo>
                    <a:pt x="3" y="19"/>
                  </a:lnTo>
                  <a:lnTo>
                    <a:pt x="0" y="9"/>
                  </a:lnTo>
                  <a:lnTo>
                    <a:pt x="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4995" y="158"/>
              <a:ext cx="165" cy="862"/>
            </a:xfrm>
            <a:custGeom>
              <a:avLst/>
              <a:gdLst/>
              <a:ahLst/>
              <a:cxnLst>
                <a:cxn ang="0">
                  <a:pos x="329" y="31"/>
                </a:cxn>
                <a:cxn ang="0">
                  <a:pos x="277" y="428"/>
                </a:cxn>
                <a:cxn ang="0">
                  <a:pos x="254" y="553"/>
                </a:cxn>
                <a:cxn ang="0">
                  <a:pos x="229" y="677"/>
                </a:cxn>
                <a:cxn ang="0">
                  <a:pos x="208" y="780"/>
                </a:cxn>
                <a:cxn ang="0">
                  <a:pos x="190" y="872"/>
                </a:cxn>
                <a:cxn ang="0">
                  <a:pos x="155" y="1043"/>
                </a:cxn>
                <a:cxn ang="0">
                  <a:pos x="102" y="1413"/>
                </a:cxn>
                <a:cxn ang="0">
                  <a:pos x="64" y="1692"/>
                </a:cxn>
                <a:cxn ang="0">
                  <a:pos x="53" y="1717"/>
                </a:cxn>
                <a:cxn ang="0">
                  <a:pos x="29" y="1724"/>
                </a:cxn>
                <a:cxn ang="0">
                  <a:pos x="0" y="1691"/>
                </a:cxn>
                <a:cxn ang="0">
                  <a:pos x="16" y="1548"/>
                </a:cxn>
                <a:cxn ang="0">
                  <a:pos x="39" y="1406"/>
                </a:cxn>
                <a:cxn ang="0">
                  <a:pos x="64" y="1208"/>
                </a:cxn>
                <a:cxn ang="0">
                  <a:pos x="96" y="1034"/>
                </a:cxn>
                <a:cxn ang="0">
                  <a:pos x="134" y="863"/>
                </a:cxn>
                <a:cxn ang="0">
                  <a:pos x="153" y="770"/>
                </a:cxn>
                <a:cxn ang="0">
                  <a:pos x="175" y="667"/>
                </a:cxn>
                <a:cxn ang="0">
                  <a:pos x="226" y="420"/>
                </a:cxn>
                <a:cxn ang="0">
                  <a:pos x="274" y="21"/>
                </a:cxn>
                <a:cxn ang="0">
                  <a:pos x="286" y="3"/>
                </a:cxn>
                <a:cxn ang="0">
                  <a:pos x="306" y="0"/>
                </a:cxn>
                <a:cxn ang="0">
                  <a:pos x="329" y="31"/>
                </a:cxn>
                <a:cxn ang="0">
                  <a:pos x="329" y="31"/>
                </a:cxn>
                <a:cxn ang="0">
                  <a:pos x="329" y="31"/>
                </a:cxn>
              </a:cxnLst>
              <a:rect l="0" t="0" r="r" b="b"/>
              <a:pathLst>
                <a:path w="329" h="1724">
                  <a:moveTo>
                    <a:pt x="329" y="31"/>
                  </a:moveTo>
                  <a:lnTo>
                    <a:pt x="277" y="428"/>
                  </a:lnTo>
                  <a:lnTo>
                    <a:pt x="254" y="553"/>
                  </a:lnTo>
                  <a:lnTo>
                    <a:pt x="229" y="677"/>
                  </a:lnTo>
                  <a:lnTo>
                    <a:pt x="208" y="780"/>
                  </a:lnTo>
                  <a:lnTo>
                    <a:pt x="190" y="872"/>
                  </a:lnTo>
                  <a:lnTo>
                    <a:pt x="155" y="1043"/>
                  </a:lnTo>
                  <a:lnTo>
                    <a:pt x="102" y="1413"/>
                  </a:lnTo>
                  <a:lnTo>
                    <a:pt x="64" y="1692"/>
                  </a:lnTo>
                  <a:lnTo>
                    <a:pt x="53" y="1717"/>
                  </a:lnTo>
                  <a:lnTo>
                    <a:pt x="29" y="1724"/>
                  </a:lnTo>
                  <a:lnTo>
                    <a:pt x="0" y="1691"/>
                  </a:lnTo>
                  <a:lnTo>
                    <a:pt x="16" y="1548"/>
                  </a:lnTo>
                  <a:lnTo>
                    <a:pt x="39" y="1406"/>
                  </a:lnTo>
                  <a:lnTo>
                    <a:pt x="64" y="1208"/>
                  </a:lnTo>
                  <a:lnTo>
                    <a:pt x="96" y="1034"/>
                  </a:lnTo>
                  <a:lnTo>
                    <a:pt x="134" y="863"/>
                  </a:lnTo>
                  <a:lnTo>
                    <a:pt x="153" y="770"/>
                  </a:lnTo>
                  <a:lnTo>
                    <a:pt x="175" y="667"/>
                  </a:lnTo>
                  <a:lnTo>
                    <a:pt x="226" y="420"/>
                  </a:lnTo>
                  <a:lnTo>
                    <a:pt x="274" y="21"/>
                  </a:lnTo>
                  <a:lnTo>
                    <a:pt x="286" y="3"/>
                  </a:lnTo>
                  <a:lnTo>
                    <a:pt x="306" y="0"/>
                  </a:lnTo>
                  <a:lnTo>
                    <a:pt x="329" y="31"/>
                  </a:lnTo>
                  <a:lnTo>
                    <a:pt x="329" y="31"/>
                  </a:lnTo>
                  <a:lnTo>
                    <a:pt x="32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4952" y="88"/>
              <a:ext cx="106" cy="781"/>
            </a:xfrm>
            <a:custGeom>
              <a:avLst/>
              <a:gdLst/>
              <a:ahLst/>
              <a:cxnLst>
                <a:cxn ang="0">
                  <a:pos x="211" y="21"/>
                </a:cxn>
                <a:cxn ang="0">
                  <a:pos x="210" y="215"/>
                </a:cxn>
                <a:cxn ang="0">
                  <a:pos x="201" y="289"/>
                </a:cxn>
                <a:cxn ang="0">
                  <a:pos x="188" y="529"/>
                </a:cxn>
                <a:cxn ang="0">
                  <a:pos x="177" y="768"/>
                </a:cxn>
                <a:cxn ang="0">
                  <a:pos x="147" y="973"/>
                </a:cxn>
                <a:cxn ang="0">
                  <a:pos x="112" y="1180"/>
                </a:cxn>
                <a:cxn ang="0">
                  <a:pos x="91" y="1279"/>
                </a:cxn>
                <a:cxn ang="0">
                  <a:pos x="67" y="1365"/>
                </a:cxn>
                <a:cxn ang="0">
                  <a:pos x="24" y="1550"/>
                </a:cxn>
                <a:cxn ang="0">
                  <a:pos x="10" y="1562"/>
                </a:cxn>
                <a:cxn ang="0">
                  <a:pos x="0" y="1545"/>
                </a:cxn>
                <a:cxn ang="0">
                  <a:pos x="46" y="1168"/>
                </a:cxn>
                <a:cxn ang="0">
                  <a:pos x="110" y="763"/>
                </a:cxn>
                <a:cxn ang="0">
                  <a:pos x="127" y="525"/>
                </a:cxn>
                <a:cxn ang="0">
                  <a:pos x="142" y="286"/>
                </a:cxn>
                <a:cxn ang="0">
                  <a:pos x="147" y="215"/>
                </a:cxn>
                <a:cxn ang="0">
                  <a:pos x="168" y="23"/>
                </a:cxn>
                <a:cxn ang="0">
                  <a:pos x="173" y="6"/>
                </a:cxn>
                <a:cxn ang="0">
                  <a:pos x="188" y="0"/>
                </a:cxn>
                <a:cxn ang="0">
                  <a:pos x="211" y="21"/>
                </a:cxn>
                <a:cxn ang="0">
                  <a:pos x="211" y="21"/>
                </a:cxn>
                <a:cxn ang="0">
                  <a:pos x="211" y="21"/>
                </a:cxn>
              </a:cxnLst>
              <a:rect l="0" t="0" r="r" b="b"/>
              <a:pathLst>
                <a:path w="211" h="1562">
                  <a:moveTo>
                    <a:pt x="211" y="21"/>
                  </a:moveTo>
                  <a:lnTo>
                    <a:pt x="210" y="215"/>
                  </a:lnTo>
                  <a:lnTo>
                    <a:pt x="201" y="289"/>
                  </a:lnTo>
                  <a:lnTo>
                    <a:pt x="188" y="529"/>
                  </a:lnTo>
                  <a:lnTo>
                    <a:pt x="177" y="768"/>
                  </a:lnTo>
                  <a:lnTo>
                    <a:pt x="147" y="973"/>
                  </a:lnTo>
                  <a:lnTo>
                    <a:pt x="112" y="1180"/>
                  </a:lnTo>
                  <a:lnTo>
                    <a:pt x="91" y="1279"/>
                  </a:lnTo>
                  <a:lnTo>
                    <a:pt x="67" y="1365"/>
                  </a:lnTo>
                  <a:lnTo>
                    <a:pt x="24" y="1550"/>
                  </a:lnTo>
                  <a:lnTo>
                    <a:pt x="10" y="1562"/>
                  </a:lnTo>
                  <a:lnTo>
                    <a:pt x="0" y="1545"/>
                  </a:lnTo>
                  <a:lnTo>
                    <a:pt x="46" y="1168"/>
                  </a:lnTo>
                  <a:lnTo>
                    <a:pt x="110" y="763"/>
                  </a:lnTo>
                  <a:lnTo>
                    <a:pt x="127" y="525"/>
                  </a:lnTo>
                  <a:lnTo>
                    <a:pt x="142" y="286"/>
                  </a:lnTo>
                  <a:lnTo>
                    <a:pt x="147" y="215"/>
                  </a:lnTo>
                  <a:lnTo>
                    <a:pt x="168" y="23"/>
                  </a:lnTo>
                  <a:lnTo>
                    <a:pt x="173" y="6"/>
                  </a:lnTo>
                  <a:lnTo>
                    <a:pt x="188" y="0"/>
                  </a:lnTo>
                  <a:lnTo>
                    <a:pt x="211" y="21"/>
                  </a:lnTo>
                  <a:lnTo>
                    <a:pt x="211" y="21"/>
                  </a:lnTo>
                  <a:lnTo>
                    <a:pt x="21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4077" y="292"/>
              <a:ext cx="183" cy="727"/>
            </a:xfrm>
            <a:custGeom>
              <a:avLst/>
              <a:gdLst/>
              <a:ahLst/>
              <a:cxnLst>
                <a:cxn ang="0">
                  <a:pos x="26" y="12"/>
                </a:cxn>
                <a:cxn ang="0">
                  <a:pos x="48" y="204"/>
                </a:cxn>
                <a:cxn ang="0">
                  <a:pos x="64" y="288"/>
                </a:cxn>
                <a:cxn ang="0">
                  <a:pos x="84" y="369"/>
                </a:cxn>
                <a:cxn ang="0">
                  <a:pos x="109" y="450"/>
                </a:cxn>
                <a:cxn ang="0">
                  <a:pos x="135" y="534"/>
                </a:cxn>
                <a:cxn ang="0">
                  <a:pos x="163" y="622"/>
                </a:cxn>
                <a:cxn ang="0">
                  <a:pos x="195" y="718"/>
                </a:cxn>
                <a:cxn ang="0">
                  <a:pos x="289" y="1115"/>
                </a:cxn>
                <a:cxn ang="0">
                  <a:pos x="362" y="1405"/>
                </a:cxn>
                <a:cxn ang="0">
                  <a:pos x="365" y="1425"/>
                </a:cxn>
                <a:cxn ang="0">
                  <a:pos x="354" y="1455"/>
                </a:cxn>
                <a:cxn ang="0">
                  <a:pos x="325" y="1445"/>
                </a:cxn>
                <a:cxn ang="0">
                  <a:pos x="307" y="1422"/>
                </a:cxn>
                <a:cxn ang="0">
                  <a:pos x="294" y="1343"/>
                </a:cxn>
                <a:cxn ang="0">
                  <a:pos x="278" y="1273"/>
                </a:cxn>
                <a:cxn ang="0">
                  <a:pos x="259" y="1205"/>
                </a:cxn>
                <a:cxn ang="0">
                  <a:pos x="236" y="1129"/>
                </a:cxn>
                <a:cxn ang="0">
                  <a:pos x="155" y="731"/>
                </a:cxn>
                <a:cxn ang="0">
                  <a:pos x="124" y="634"/>
                </a:cxn>
                <a:cxn ang="0">
                  <a:pos x="97" y="543"/>
                </a:cxn>
                <a:cxn ang="0">
                  <a:pos x="53" y="37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12"/>
                </a:cxn>
              </a:cxnLst>
              <a:rect l="0" t="0" r="r" b="b"/>
              <a:pathLst>
                <a:path w="365" h="1455">
                  <a:moveTo>
                    <a:pt x="26" y="12"/>
                  </a:moveTo>
                  <a:lnTo>
                    <a:pt x="48" y="204"/>
                  </a:lnTo>
                  <a:lnTo>
                    <a:pt x="64" y="288"/>
                  </a:lnTo>
                  <a:lnTo>
                    <a:pt x="84" y="369"/>
                  </a:lnTo>
                  <a:lnTo>
                    <a:pt x="109" y="450"/>
                  </a:lnTo>
                  <a:lnTo>
                    <a:pt x="135" y="534"/>
                  </a:lnTo>
                  <a:lnTo>
                    <a:pt x="163" y="622"/>
                  </a:lnTo>
                  <a:lnTo>
                    <a:pt x="195" y="718"/>
                  </a:lnTo>
                  <a:lnTo>
                    <a:pt x="289" y="1115"/>
                  </a:lnTo>
                  <a:lnTo>
                    <a:pt x="362" y="1405"/>
                  </a:lnTo>
                  <a:lnTo>
                    <a:pt x="365" y="1425"/>
                  </a:lnTo>
                  <a:lnTo>
                    <a:pt x="354" y="1455"/>
                  </a:lnTo>
                  <a:lnTo>
                    <a:pt x="325" y="1445"/>
                  </a:lnTo>
                  <a:lnTo>
                    <a:pt x="307" y="1422"/>
                  </a:lnTo>
                  <a:lnTo>
                    <a:pt x="294" y="1343"/>
                  </a:lnTo>
                  <a:lnTo>
                    <a:pt x="278" y="1273"/>
                  </a:lnTo>
                  <a:lnTo>
                    <a:pt x="259" y="1205"/>
                  </a:lnTo>
                  <a:lnTo>
                    <a:pt x="236" y="1129"/>
                  </a:lnTo>
                  <a:lnTo>
                    <a:pt x="155" y="731"/>
                  </a:lnTo>
                  <a:lnTo>
                    <a:pt x="124" y="634"/>
                  </a:lnTo>
                  <a:lnTo>
                    <a:pt x="97" y="543"/>
                  </a:lnTo>
                  <a:lnTo>
                    <a:pt x="53" y="37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4278" y="1023"/>
              <a:ext cx="597" cy="3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171" y="14"/>
                </a:cxn>
                <a:cxn ang="0">
                  <a:pos x="330" y="0"/>
                </a:cxn>
                <a:cxn ang="0">
                  <a:pos x="1162" y="10"/>
                </a:cxn>
                <a:cxn ang="0">
                  <a:pos x="1187" y="20"/>
                </a:cxn>
                <a:cxn ang="0">
                  <a:pos x="1195" y="43"/>
                </a:cxn>
                <a:cxn ang="0">
                  <a:pos x="1187" y="66"/>
                </a:cxn>
                <a:cxn ang="0">
                  <a:pos x="1162" y="76"/>
                </a:cxn>
                <a:cxn ang="0">
                  <a:pos x="747" y="66"/>
                </a:cxn>
                <a:cxn ang="0">
                  <a:pos x="330" y="56"/>
                </a:cxn>
                <a:cxn ang="0">
                  <a:pos x="168" y="55"/>
                </a:cxn>
                <a:cxn ang="0">
                  <a:pos x="9" y="35"/>
                </a:cxn>
                <a:cxn ang="0">
                  <a:pos x="0" y="1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4" y="9"/>
                </a:cxn>
              </a:cxnLst>
              <a:rect l="0" t="0" r="r" b="b"/>
              <a:pathLst>
                <a:path w="1195" h="76">
                  <a:moveTo>
                    <a:pt x="14" y="9"/>
                  </a:moveTo>
                  <a:lnTo>
                    <a:pt x="171" y="14"/>
                  </a:lnTo>
                  <a:lnTo>
                    <a:pt x="330" y="0"/>
                  </a:lnTo>
                  <a:lnTo>
                    <a:pt x="1162" y="10"/>
                  </a:lnTo>
                  <a:lnTo>
                    <a:pt x="1187" y="20"/>
                  </a:lnTo>
                  <a:lnTo>
                    <a:pt x="1195" y="43"/>
                  </a:lnTo>
                  <a:lnTo>
                    <a:pt x="1187" y="66"/>
                  </a:lnTo>
                  <a:lnTo>
                    <a:pt x="1162" y="76"/>
                  </a:lnTo>
                  <a:lnTo>
                    <a:pt x="747" y="66"/>
                  </a:lnTo>
                  <a:lnTo>
                    <a:pt x="330" y="56"/>
                  </a:lnTo>
                  <a:lnTo>
                    <a:pt x="168" y="55"/>
                  </a:lnTo>
                  <a:lnTo>
                    <a:pt x="9" y="35"/>
                  </a:lnTo>
                  <a:lnTo>
                    <a:pt x="0" y="1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4888" y="1025"/>
              <a:ext cx="113" cy="41"/>
            </a:xfrm>
            <a:custGeom>
              <a:avLst/>
              <a:gdLst/>
              <a:ahLst/>
              <a:cxnLst>
                <a:cxn ang="0">
                  <a:pos x="23" y="34"/>
                </a:cxn>
                <a:cxn ang="0">
                  <a:pos x="89" y="21"/>
                </a:cxn>
                <a:cxn ang="0">
                  <a:pos x="210" y="0"/>
                </a:cxn>
                <a:cxn ang="0">
                  <a:pos x="226" y="6"/>
                </a:cxn>
                <a:cxn ang="0">
                  <a:pos x="218" y="24"/>
                </a:cxn>
                <a:cxn ang="0">
                  <a:pos x="160" y="51"/>
                </a:cxn>
                <a:cxn ang="0">
                  <a:pos x="104" y="79"/>
                </a:cxn>
                <a:cxn ang="0">
                  <a:pos x="23" y="82"/>
                </a:cxn>
                <a:cxn ang="0">
                  <a:pos x="0" y="59"/>
                </a:cxn>
                <a:cxn ang="0">
                  <a:pos x="5" y="43"/>
                </a:cxn>
                <a:cxn ang="0">
                  <a:pos x="23" y="34"/>
                </a:cxn>
                <a:cxn ang="0">
                  <a:pos x="23" y="34"/>
                </a:cxn>
                <a:cxn ang="0">
                  <a:pos x="23" y="34"/>
                </a:cxn>
              </a:cxnLst>
              <a:rect l="0" t="0" r="r" b="b"/>
              <a:pathLst>
                <a:path w="226" h="82">
                  <a:moveTo>
                    <a:pt x="23" y="34"/>
                  </a:moveTo>
                  <a:lnTo>
                    <a:pt x="89" y="21"/>
                  </a:lnTo>
                  <a:lnTo>
                    <a:pt x="210" y="0"/>
                  </a:lnTo>
                  <a:lnTo>
                    <a:pt x="226" y="6"/>
                  </a:lnTo>
                  <a:lnTo>
                    <a:pt x="218" y="24"/>
                  </a:lnTo>
                  <a:lnTo>
                    <a:pt x="160" y="51"/>
                  </a:lnTo>
                  <a:lnTo>
                    <a:pt x="104" y="79"/>
                  </a:lnTo>
                  <a:lnTo>
                    <a:pt x="23" y="82"/>
                  </a:lnTo>
                  <a:lnTo>
                    <a:pt x="0" y="59"/>
                  </a:lnTo>
                  <a:lnTo>
                    <a:pt x="5" y="43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4338" y="1033"/>
              <a:ext cx="91" cy="123"/>
            </a:xfrm>
            <a:custGeom>
              <a:avLst/>
              <a:gdLst/>
              <a:ahLst/>
              <a:cxnLst>
                <a:cxn ang="0">
                  <a:pos x="147" y="17"/>
                </a:cxn>
                <a:cxn ang="0">
                  <a:pos x="182" y="86"/>
                </a:cxn>
                <a:cxn ang="0">
                  <a:pos x="180" y="108"/>
                </a:cxn>
                <a:cxn ang="0">
                  <a:pos x="152" y="160"/>
                </a:cxn>
                <a:cxn ang="0">
                  <a:pos x="116" y="197"/>
                </a:cxn>
                <a:cxn ang="0">
                  <a:pos x="70" y="223"/>
                </a:cxn>
                <a:cxn ang="0">
                  <a:pos x="18" y="246"/>
                </a:cxn>
                <a:cxn ang="0">
                  <a:pos x="0" y="240"/>
                </a:cxn>
                <a:cxn ang="0">
                  <a:pos x="7" y="223"/>
                </a:cxn>
                <a:cxn ang="0">
                  <a:pos x="73" y="172"/>
                </a:cxn>
                <a:cxn ang="0">
                  <a:pos x="113" y="96"/>
                </a:cxn>
                <a:cxn ang="0">
                  <a:pos x="90" y="41"/>
                </a:cxn>
                <a:cxn ang="0">
                  <a:pos x="90" y="17"/>
                </a:cxn>
                <a:cxn ang="0">
                  <a:pos x="106" y="0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7" y="17"/>
                </a:cxn>
              </a:cxnLst>
              <a:rect l="0" t="0" r="r" b="b"/>
              <a:pathLst>
                <a:path w="182" h="246">
                  <a:moveTo>
                    <a:pt x="147" y="17"/>
                  </a:moveTo>
                  <a:lnTo>
                    <a:pt x="182" y="86"/>
                  </a:lnTo>
                  <a:lnTo>
                    <a:pt x="180" y="108"/>
                  </a:lnTo>
                  <a:lnTo>
                    <a:pt x="152" y="160"/>
                  </a:lnTo>
                  <a:lnTo>
                    <a:pt x="116" y="197"/>
                  </a:lnTo>
                  <a:lnTo>
                    <a:pt x="70" y="223"/>
                  </a:lnTo>
                  <a:lnTo>
                    <a:pt x="18" y="246"/>
                  </a:lnTo>
                  <a:lnTo>
                    <a:pt x="0" y="240"/>
                  </a:lnTo>
                  <a:lnTo>
                    <a:pt x="7" y="223"/>
                  </a:lnTo>
                  <a:lnTo>
                    <a:pt x="73" y="172"/>
                  </a:lnTo>
                  <a:lnTo>
                    <a:pt x="113" y="96"/>
                  </a:lnTo>
                  <a:lnTo>
                    <a:pt x="90" y="41"/>
                  </a:lnTo>
                  <a:lnTo>
                    <a:pt x="90" y="17"/>
                  </a:lnTo>
                  <a:lnTo>
                    <a:pt x="106" y="0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7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4286" y="1146"/>
              <a:ext cx="44" cy="56"/>
            </a:xfrm>
            <a:custGeom>
              <a:avLst/>
              <a:gdLst/>
              <a:ahLst/>
              <a:cxnLst>
                <a:cxn ang="0">
                  <a:pos x="25" y="105"/>
                </a:cxn>
                <a:cxn ang="0">
                  <a:pos x="0" y="69"/>
                </a:cxn>
                <a:cxn ang="0">
                  <a:pos x="3" y="49"/>
                </a:cxn>
                <a:cxn ang="0">
                  <a:pos x="33" y="21"/>
                </a:cxn>
                <a:cxn ang="0">
                  <a:pos x="68" y="0"/>
                </a:cxn>
                <a:cxn ang="0">
                  <a:pos x="88" y="5"/>
                </a:cxn>
                <a:cxn ang="0">
                  <a:pos x="83" y="24"/>
                </a:cxn>
                <a:cxn ang="0">
                  <a:pos x="46" y="66"/>
                </a:cxn>
                <a:cxn ang="0">
                  <a:pos x="53" y="90"/>
                </a:cxn>
                <a:cxn ang="0">
                  <a:pos x="46" y="112"/>
                </a:cxn>
                <a:cxn ang="0">
                  <a:pos x="25" y="105"/>
                </a:cxn>
                <a:cxn ang="0">
                  <a:pos x="25" y="105"/>
                </a:cxn>
                <a:cxn ang="0">
                  <a:pos x="25" y="105"/>
                </a:cxn>
              </a:cxnLst>
              <a:rect l="0" t="0" r="r" b="b"/>
              <a:pathLst>
                <a:path w="88" h="112">
                  <a:moveTo>
                    <a:pt x="25" y="105"/>
                  </a:moveTo>
                  <a:lnTo>
                    <a:pt x="0" y="69"/>
                  </a:lnTo>
                  <a:lnTo>
                    <a:pt x="3" y="49"/>
                  </a:lnTo>
                  <a:lnTo>
                    <a:pt x="33" y="21"/>
                  </a:lnTo>
                  <a:lnTo>
                    <a:pt x="68" y="0"/>
                  </a:lnTo>
                  <a:lnTo>
                    <a:pt x="88" y="5"/>
                  </a:lnTo>
                  <a:lnTo>
                    <a:pt x="83" y="24"/>
                  </a:lnTo>
                  <a:lnTo>
                    <a:pt x="46" y="66"/>
                  </a:lnTo>
                  <a:lnTo>
                    <a:pt x="53" y="90"/>
                  </a:lnTo>
                  <a:lnTo>
                    <a:pt x="46" y="112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4785" y="1031"/>
              <a:ext cx="132" cy="81"/>
            </a:xfrm>
            <a:custGeom>
              <a:avLst/>
              <a:gdLst/>
              <a:ahLst/>
              <a:cxnLst>
                <a:cxn ang="0">
                  <a:pos x="58" y="25"/>
                </a:cxn>
                <a:cxn ang="0">
                  <a:pos x="66" y="55"/>
                </a:cxn>
                <a:cxn ang="0">
                  <a:pos x="83" y="76"/>
                </a:cxn>
                <a:cxn ang="0">
                  <a:pos x="106" y="93"/>
                </a:cxn>
                <a:cxn ang="0">
                  <a:pos x="132" y="108"/>
                </a:cxn>
                <a:cxn ang="0">
                  <a:pos x="250" y="111"/>
                </a:cxn>
                <a:cxn ang="0">
                  <a:pos x="265" y="122"/>
                </a:cxn>
                <a:cxn ang="0">
                  <a:pos x="255" y="136"/>
                </a:cxn>
                <a:cxn ang="0">
                  <a:pos x="187" y="152"/>
                </a:cxn>
                <a:cxn ang="0">
                  <a:pos x="121" y="162"/>
                </a:cxn>
                <a:cxn ang="0">
                  <a:pos x="41" y="113"/>
                </a:cxn>
                <a:cxn ang="0">
                  <a:pos x="0" y="32"/>
                </a:cxn>
                <a:cxn ang="0">
                  <a:pos x="7" y="8"/>
                </a:cxn>
                <a:cxn ang="0">
                  <a:pos x="26" y="0"/>
                </a:cxn>
                <a:cxn ang="0">
                  <a:pos x="58" y="25"/>
                </a:cxn>
                <a:cxn ang="0">
                  <a:pos x="58" y="25"/>
                </a:cxn>
                <a:cxn ang="0">
                  <a:pos x="58" y="25"/>
                </a:cxn>
              </a:cxnLst>
              <a:rect l="0" t="0" r="r" b="b"/>
              <a:pathLst>
                <a:path w="265" h="162">
                  <a:moveTo>
                    <a:pt x="58" y="25"/>
                  </a:moveTo>
                  <a:lnTo>
                    <a:pt x="66" y="55"/>
                  </a:lnTo>
                  <a:lnTo>
                    <a:pt x="83" y="76"/>
                  </a:lnTo>
                  <a:lnTo>
                    <a:pt x="106" y="93"/>
                  </a:lnTo>
                  <a:lnTo>
                    <a:pt x="132" y="108"/>
                  </a:lnTo>
                  <a:lnTo>
                    <a:pt x="250" y="111"/>
                  </a:lnTo>
                  <a:lnTo>
                    <a:pt x="265" y="122"/>
                  </a:lnTo>
                  <a:lnTo>
                    <a:pt x="255" y="136"/>
                  </a:lnTo>
                  <a:lnTo>
                    <a:pt x="187" y="152"/>
                  </a:lnTo>
                  <a:lnTo>
                    <a:pt x="121" y="162"/>
                  </a:lnTo>
                  <a:lnTo>
                    <a:pt x="41" y="113"/>
                  </a:lnTo>
                  <a:lnTo>
                    <a:pt x="0" y="32"/>
                  </a:lnTo>
                  <a:lnTo>
                    <a:pt x="7" y="8"/>
                  </a:lnTo>
                  <a:lnTo>
                    <a:pt x="26" y="0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5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4935" y="1090"/>
              <a:ext cx="21" cy="73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43" y="61"/>
                </a:cxn>
                <a:cxn ang="0">
                  <a:pos x="35" y="132"/>
                </a:cxn>
                <a:cxn ang="0">
                  <a:pos x="21" y="146"/>
                </a:cxn>
                <a:cxn ang="0">
                  <a:pos x="8" y="132"/>
                </a:cxn>
                <a:cxn ang="0">
                  <a:pos x="0" y="61"/>
                </a:cxn>
                <a:cxn ang="0">
                  <a:pos x="5" y="15"/>
                </a:cxn>
                <a:cxn ang="0">
                  <a:pos x="21" y="0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38" y="15"/>
                </a:cxn>
              </a:cxnLst>
              <a:rect l="0" t="0" r="r" b="b"/>
              <a:pathLst>
                <a:path w="43" h="146">
                  <a:moveTo>
                    <a:pt x="38" y="15"/>
                  </a:moveTo>
                  <a:lnTo>
                    <a:pt x="43" y="61"/>
                  </a:lnTo>
                  <a:lnTo>
                    <a:pt x="35" y="132"/>
                  </a:lnTo>
                  <a:lnTo>
                    <a:pt x="21" y="146"/>
                  </a:lnTo>
                  <a:lnTo>
                    <a:pt x="8" y="132"/>
                  </a:lnTo>
                  <a:lnTo>
                    <a:pt x="0" y="61"/>
                  </a:lnTo>
                  <a:lnTo>
                    <a:pt x="5" y="15"/>
                  </a:lnTo>
                  <a:lnTo>
                    <a:pt x="21" y="0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4327" y="940"/>
              <a:ext cx="28" cy="61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58" y="106"/>
                </a:cxn>
                <a:cxn ang="0">
                  <a:pos x="50" y="123"/>
                </a:cxn>
                <a:cxn ang="0">
                  <a:pos x="33" y="116"/>
                </a:cxn>
                <a:cxn ang="0">
                  <a:pos x="0" y="27"/>
                </a:cxn>
                <a:cxn ang="0">
                  <a:pos x="5" y="7"/>
                </a:cxn>
                <a:cxn ang="0">
                  <a:pos x="18" y="0"/>
                </a:cxn>
                <a:cxn ang="0">
                  <a:pos x="45" y="23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58" h="123">
                  <a:moveTo>
                    <a:pt x="45" y="23"/>
                  </a:moveTo>
                  <a:lnTo>
                    <a:pt x="58" y="106"/>
                  </a:lnTo>
                  <a:lnTo>
                    <a:pt x="50" y="123"/>
                  </a:lnTo>
                  <a:lnTo>
                    <a:pt x="33" y="116"/>
                  </a:lnTo>
                  <a:lnTo>
                    <a:pt x="0" y="27"/>
                  </a:lnTo>
                  <a:lnTo>
                    <a:pt x="5" y="7"/>
                  </a:lnTo>
                  <a:lnTo>
                    <a:pt x="18" y="0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4329" y="902"/>
              <a:ext cx="527" cy="53"/>
            </a:xfrm>
            <a:custGeom>
              <a:avLst/>
              <a:gdLst/>
              <a:ahLst/>
              <a:cxnLst>
                <a:cxn ang="0">
                  <a:pos x="2" y="76"/>
                </a:cxn>
                <a:cxn ang="0">
                  <a:pos x="106" y="64"/>
                </a:cxn>
                <a:cxn ang="0">
                  <a:pos x="536" y="16"/>
                </a:cxn>
                <a:cxn ang="0">
                  <a:pos x="790" y="0"/>
                </a:cxn>
                <a:cxn ang="0">
                  <a:pos x="1043" y="5"/>
                </a:cxn>
                <a:cxn ang="0">
                  <a:pos x="1055" y="18"/>
                </a:cxn>
                <a:cxn ang="0">
                  <a:pos x="1043" y="31"/>
                </a:cxn>
                <a:cxn ang="0">
                  <a:pos x="516" y="61"/>
                </a:cxn>
                <a:cxn ang="0">
                  <a:pos x="108" y="99"/>
                </a:cxn>
                <a:cxn ang="0">
                  <a:pos x="22" y="104"/>
                </a:cxn>
                <a:cxn ang="0">
                  <a:pos x="0" y="93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2" y="76"/>
                </a:cxn>
              </a:cxnLst>
              <a:rect l="0" t="0" r="r" b="b"/>
              <a:pathLst>
                <a:path w="1055" h="104">
                  <a:moveTo>
                    <a:pt x="2" y="76"/>
                  </a:moveTo>
                  <a:lnTo>
                    <a:pt x="106" y="64"/>
                  </a:lnTo>
                  <a:lnTo>
                    <a:pt x="536" y="16"/>
                  </a:lnTo>
                  <a:lnTo>
                    <a:pt x="790" y="0"/>
                  </a:lnTo>
                  <a:lnTo>
                    <a:pt x="1043" y="5"/>
                  </a:lnTo>
                  <a:lnTo>
                    <a:pt x="1055" y="18"/>
                  </a:lnTo>
                  <a:lnTo>
                    <a:pt x="1043" y="31"/>
                  </a:lnTo>
                  <a:lnTo>
                    <a:pt x="516" y="61"/>
                  </a:lnTo>
                  <a:lnTo>
                    <a:pt x="108" y="99"/>
                  </a:lnTo>
                  <a:lnTo>
                    <a:pt x="22" y="104"/>
                  </a:lnTo>
                  <a:lnTo>
                    <a:pt x="0" y="93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4842" y="905"/>
              <a:ext cx="20" cy="69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33" y="127"/>
                </a:cxn>
                <a:cxn ang="0">
                  <a:pos x="20" y="139"/>
                </a:cxn>
                <a:cxn ang="0">
                  <a:pos x="7" y="127"/>
                </a:cxn>
                <a:cxn ang="0">
                  <a:pos x="0" y="21"/>
                </a:cxn>
                <a:cxn ang="0">
                  <a:pos x="7" y="5"/>
                </a:cxn>
                <a:cxn ang="0">
                  <a:pos x="20" y="0"/>
                </a:cxn>
                <a:cxn ang="0">
                  <a:pos x="41" y="21"/>
                </a:cxn>
                <a:cxn ang="0">
                  <a:pos x="41" y="21"/>
                </a:cxn>
                <a:cxn ang="0">
                  <a:pos x="41" y="21"/>
                </a:cxn>
              </a:cxnLst>
              <a:rect l="0" t="0" r="r" b="b"/>
              <a:pathLst>
                <a:path w="41" h="139">
                  <a:moveTo>
                    <a:pt x="41" y="21"/>
                  </a:moveTo>
                  <a:lnTo>
                    <a:pt x="33" y="127"/>
                  </a:lnTo>
                  <a:lnTo>
                    <a:pt x="20" y="139"/>
                  </a:lnTo>
                  <a:lnTo>
                    <a:pt x="7" y="127"/>
                  </a:lnTo>
                  <a:lnTo>
                    <a:pt x="0" y="21"/>
                  </a:lnTo>
                  <a:lnTo>
                    <a:pt x="7" y="5"/>
                  </a:lnTo>
                  <a:lnTo>
                    <a:pt x="20" y="0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4733" y="932"/>
              <a:ext cx="20" cy="53"/>
            </a:xfrm>
            <a:custGeom>
              <a:avLst/>
              <a:gdLst/>
              <a:ahLst/>
              <a:cxnLst>
                <a:cxn ang="0">
                  <a:pos x="39" y="20"/>
                </a:cxn>
                <a:cxn ang="0">
                  <a:pos x="33" y="95"/>
                </a:cxn>
                <a:cxn ang="0">
                  <a:pos x="19" y="106"/>
                </a:cxn>
                <a:cxn ang="0">
                  <a:pos x="8" y="91"/>
                </a:cxn>
                <a:cxn ang="0">
                  <a:pos x="0" y="20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20"/>
                </a:cxn>
              </a:cxnLst>
              <a:rect l="0" t="0" r="r" b="b"/>
              <a:pathLst>
                <a:path w="39" h="106">
                  <a:moveTo>
                    <a:pt x="39" y="20"/>
                  </a:moveTo>
                  <a:lnTo>
                    <a:pt x="33" y="95"/>
                  </a:lnTo>
                  <a:lnTo>
                    <a:pt x="19" y="106"/>
                  </a:lnTo>
                  <a:lnTo>
                    <a:pt x="8" y="91"/>
                  </a:lnTo>
                  <a:lnTo>
                    <a:pt x="0" y="20"/>
                  </a:lnTo>
                  <a:lnTo>
                    <a:pt x="6" y="5"/>
                  </a:lnTo>
                  <a:lnTo>
                    <a:pt x="19" y="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4634" y="931"/>
              <a:ext cx="25" cy="53"/>
            </a:xfrm>
            <a:custGeom>
              <a:avLst/>
              <a:gdLst/>
              <a:ahLst/>
              <a:cxnLst>
                <a:cxn ang="0">
                  <a:pos x="50" y="15"/>
                </a:cxn>
                <a:cxn ang="0">
                  <a:pos x="41" y="84"/>
                </a:cxn>
                <a:cxn ang="0">
                  <a:pos x="28" y="106"/>
                </a:cxn>
                <a:cxn ang="0">
                  <a:pos x="15" y="89"/>
                </a:cxn>
                <a:cxn ang="0">
                  <a:pos x="0" y="13"/>
                </a:cxn>
                <a:cxn ang="0">
                  <a:pos x="8" y="1"/>
                </a:cxn>
                <a:cxn ang="0">
                  <a:pos x="25" y="0"/>
                </a:cxn>
                <a:cxn ang="0">
                  <a:pos x="50" y="15"/>
                </a:cxn>
                <a:cxn ang="0">
                  <a:pos x="50" y="15"/>
                </a:cxn>
                <a:cxn ang="0">
                  <a:pos x="50" y="15"/>
                </a:cxn>
              </a:cxnLst>
              <a:rect l="0" t="0" r="r" b="b"/>
              <a:pathLst>
                <a:path w="50" h="106">
                  <a:moveTo>
                    <a:pt x="50" y="15"/>
                  </a:moveTo>
                  <a:lnTo>
                    <a:pt x="41" y="84"/>
                  </a:lnTo>
                  <a:lnTo>
                    <a:pt x="28" y="106"/>
                  </a:lnTo>
                  <a:lnTo>
                    <a:pt x="15" y="89"/>
                  </a:lnTo>
                  <a:lnTo>
                    <a:pt x="0" y="13"/>
                  </a:lnTo>
                  <a:lnTo>
                    <a:pt x="8" y="1"/>
                  </a:lnTo>
                  <a:lnTo>
                    <a:pt x="25" y="0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4520" y="928"/>
              <a:ext cx="23" cy="55"/>
            </a:xfrm>
            <a:custGeom>
              <a:avLst/>
              <a:gdLst/>
              <a:ahLst/>
              <a:cxnLst>
                <a:cxn ang="0">
                  <a:pos x="46" y="22"/>
                </a:cxn>
                <a:cxn ang="0">
                  <a:pos x="41" y="91"/>
                </a:cxn>
                <a:cxn ang="0">
                  <a:pos x="26" y="111"/>
                </a:cxn>
                <a:cxn ang="0">
                  <a:pos x="10" y="94"/>
                </a:cxn>
                <a:cxn ang="0">
                  <a:pos x="0" y="22"/>
                </a:cxn>
                <a:cxn ang="0">
                  <a:pos x="7" y="7"/>
                </a:cxn>
                <a:cxn ang="0">
                  <a:pos x="23" y="0"/>
                </a:cxn>
                <a:cxn ang="0">
                  <a:pos x="46" y="22"/>
                </a:cxn>
                <a:cxn ang="0">
                  <a:pos x="46" y="22"/>
                </a:cxn>
                <a:cxn ang="0">
                  <a:pos x="46" y="22"/>
                </a:cxn>
              </a:cxnLst>
              <a:rect l="0" t="0" r="r" b="b"/>
              <a:pathLst>
                <a:path w="46" h="111">
                  <a:moveTo>
                    <a:pt x="46" y="22"/>
                  </a:moveTo>
                  <a:lnTo>
                    <a:pt x="41" y="91"/>
                  </a:lnTo>
                  <a:lnTo>
                    <a:pt x="26" y="111"/>
                  </a:lnTo>
                  <a:lnTo>
                    <a:pt x="10" y="94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3" y="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4421" y="934"/>
              <a:ext cx="25" cy="59"/>
            </a:xfrm>
            <a:custGeom>
              <a:avLst/>
              <a:gdLst/>
              <a:ahLst/>
              <a:cxnLst>
                <a:cxn ang="0">
                  <a:pos x="49" y="18"/>
                </a:cxn>
                <a:cxn ang="0">
                  <a:pos x="46" y="51"/>
                </a:cxn>
                <a:cxn ang="0">
                  <a:pos x="46" y="106"/>
                </a:cxn>
                <a:cxn ang="0">
                  <a:pos x="33" y="119"/>
                </a:cxn>
                <a:cxn ang="0">
                  <a:pos x="19" y="106"/>
                </a:cxn>
                <a:cxn ang="0">
                  <a:pos x="6" y="54"/>
                </a:cxn>
                <a:cxn ang="0">
                  <a:pos x="0" y="16"/>
                </a:cxn>
                <a:cxn ang="0">
                  <a:pos x="6" y="3"/>
                </a:cxn>
                <a:cxn ang="0">
                  <a:pos x="24" y="0"/>
                </a:cxn>
                <a:cxn ang="0">
                  <a:pos x="49" y="18"/>
                </a:cxn>
                <a:cxn ang="0">
                  <a:pos x="49" y="18"/>
                </a:cxn>
                <a:cxn ang="0">
                  <a:pos x="49" y="18"/>
                </a:cxn>
              </a:cxnLst>
              <a:rect l="0" t="0" r="r" b="b"/>
              <a:pathLst>
                <a:path w="49" h="119">
                  <a:moveTo>
                    <a:pt x="49" y="18"/>
                  </a:moveTo>
                  <a:lnTo>
                    <a:pt x="46" y="51"/>
                  </a:lnTo>
                  <a:lnTo>
                    <a:pt x="46" y="106"/>
                  </a:lnTo>
                  <a:lnTo>
                    <a:pt x="33" y="119"/>
                  </a:lnTo>
                  <a:lnTo>
                    <a:pt x="19" y="106"/>
                  </a:lnTo>
                  <a:lnTo>
                    <a:pt x="6" y="54"/>
                  </a:lnTo>
                  <a:lnTo>
                    <a:pt x="0" y="16"/>
                  </a:lnTo>
                  <a:lnTo>
                    <a:pt x="6" y="3"/>
                  </a:lnTo>
                  <a:lnTo>
                    <a:pt x="24" y="0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4711" y="193"/>
              <a:ext cx="190" cy="8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3" y="8"/>
                </a:cxn>
                <a:cxn ang="0">
                  <a:pos x="297" y="38"/>
                </a:cxn>
                <a:cxn ang="0">
                  <a:pos x="365" y="101"/>
                </a:cxn>
                <a:cxn ang="0">
                  <a:pos x="375" y="120"/>
                </a:cxn>
                <a:cxn ang="0">
                  <a:pos x="380" y="144"/>
                </a:cxn>
                <a:cxn ang="0">
                  <a:pos x="367" y="160"/>
                </a:cxn>
                <a:cxn ang="0">
                  <a:pos x="327" y="150"/>
                </a:cxn>
                <a:cxn ang="0">
                  <a:pos x="314" y="134"/>
                </a:cxn>
                <a:cxn ang="0">
                  <a:pos x="288" y="101"/>
                </a:cxn>
                <a:cxn ang="0">
                  <a:pos x="256" y="74"/>
                </a:cxn>
                <a:cxn ang="0">
                  <a:pos x="221" y="56"/>
                </a:cxn>
                <a:cxn ang="0">
                  <a:pos x="185" y="43"/>
                </a:cxn>
                <a:cxn ang="0">
                  <a:pos x="15" y="26"/>
                </a:cxn>
                <a:cxn ang="0">
                  <a:pos x="0" y="1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80" h="160">
                  <a:moveTo>
                    <a:pt x="15" y="0"/>
                  </a:moveTo>
                  <a:lnTo>
                    <a:pt x="213" y="8"/>
                  </a:lnTo>
                  <a:lnTo>
                    <a:pt x="297" y="38"/>
                  </a:lnTo>
                  <a:lnTo>
                    <a:pt x="365" y="101"/>
                  </a:lnTo>
                  <a:lnTo>
                    <a:pt x="375" y="120"/>
                  </a:lnTo>
                  <a:lnTo>
                    <a:pt x="380" y="144"/>
                  </a:lnTo>
                  <a:lnTo>
                    <a:pt x="367" y="160"/>
                  </a:lnTo>
                  <a:lnTo>
                    <a:pt x="327" y="150"/>
                  </a:lnTo>
                  <a:lnTo>
                    <a:pt x="314" y="134"/>
                  </a:lnTo>
                  <a:lnTo>
                    <a:pt x="288" y="101"/>
                  </a:lnTo>
                  <a:lnTo>
                    <a:pt x="256" y="74"/>
                  </a:lnTo>
                  <a:lnTo>
                    <a:pt x="221" y="56"/>
                  </a:lnTo>
                  <a:lnTo>
                    <a:pt x="185" y="43"/>
                  </a:lnTo>
                  <a:lnTo>
                    <a:pt x="15" y="26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4184" y="441"/>
              <a:ext cx="152" cy="432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69" y="132"/>
                </a:cxn>
                <a:cxn ang="0">
                  <a:pos x="88" y="239"/>
                </a:cxn>
                <a:cxn ang="0">
                  <a:pos x="122" y="319"/>
                </a:cxn>
                <a:cxn ang="0">
                  <a:pos x="205" y="525"/>
                </a:cxn>
                <a:cxn ang="0">
                  <a:pos x="251" y="662"/>
                </a:cxn>
                <a:cxn ang="0">
                  <a:pos x="304" y="819"/>
                </a:cxn>
                <a:cxn ang="0">
                  <a:pos x="303" y="848"/>
                </a:cxn>
                <a:cxn ang="0">
                  <a:pos x="281" y="862"/>
                </a:cxn>
                <a:cxn ang="0">
                  <a:pos x="256" y="862"/>
                </a:cxn>
                <a:cxn ang="0">
                  <a:pos x="238" y="841"/>
                </a:cxn>
                <a:cxn ang="0">
                  <a:pos x="190" y="682"/>
                </a:cxn>
                <a:cxn ang="0">
                  <a:pos x="157" y="540"/>
                </a:cxn>
                <a:cxn ang="0">
                  <a:pos x="61" y="246"/>
                </a:cxn>
                <a:cxn ang="0">
                  <a:pos x="27" y="137"/>
                </a:cxn>
                <a:cxn ang="0">
                  <a:pos x="0" y="28"/>
                </a:cxn>
                <a:cxn ang="0">
                  <a:pos x="8" y="6"/>
                </a:cxn>
                <a:cxn ang="0">
                  <a:pos x="28" y="0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304" h="862">
                  <a:moveTo>
                    <a:pt x="58" y="26"/>
                  </a:moveTo>
                  <a:lnTo>
                    <a:pt x="69" y="132"/>
                  </a:lnTo>
                  <a:lnTo>
                    <a:pt x="88" y="239"/>
                  </a:lnTo>
                  <a:lnTo>
                    <a:pt x="122" y="319"/>
                  </a:lnTo>
                  <a:lnTo>
                    <a:pt x="205" y="525"/>
                  </a:lnTo>
                  <a:lnTo>
                    <a:pt x="251" y="662"/>
                  </a:lnTo>
                  <a:lnTo>
                    <a:pt x="304" y="819"/>
                  </a:lnTo>
                  <a:lnTo>
                    <a:pt x="303" y="848"/>
                  </a:lnTo>
                  <a:lnTo>
                    <a:pt x="281" y="862"/>
                  </a:lnTo>
                  <a:lnTo>
                    <a:pt x="256" y="862"/>
                  </a:lnTo>
                  <a:lnTo>
                    <a:pt x="238" y="841"/>
                  </a:lnTo>
                  <a:lnTo>
                    <a:pt x="190" y="682"/>
                  </a:lnTo>
                  <a:lnTo>
                    <a:pt x="157" y="540"/>
                  </a:lnTo>
                  <a:lnTo>
                    <a:pt x="61" y="246"/>
                  </a:lnTo>
                  <a:lnTo>
                    <a:pt x="27" y="137"/>
                  </a:lnTo>
                  <a:lnTo>
                    <a:pt x="0" y="28"/>
                  </a:lnTo>
                  <a:lnTo>
                    <a:pt x="8" y="6"/>
                  </a:lnTo>
                  <a:lnTo>
                    <a:pt x="28" y="0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4334" y="810"/>
              <a:ext cx="542" cy="79"/>
            </a:xfrm>
            <a:custGeom>
              <a:avLst/>
              <a:gdLst/>
              <a:ahLst/>
              <a:cxnLst>
                <a:cxn ang="0">
                  <a:pos x="33" y="116"/>
                </a:cxn>
                <a:cxn ang="0">
                  <a:pos x="230" y="89"/>
                </a:cxn>
                <a:cxn ang="0">
                  <a:pos x="415" y="73"/>
                </a:cxn>
                <a:cxn ang="0">
                  <a:pos x="732" y="30"/>
                </a:cxn>
                <a:cxn ang="0">
                  <a:pos x="881" y="10"/>
                </a:cxn>
                <a:cxn ang="0">
                  <a:pos x="1050" y="0"/>
                </a:cxn>
                <a:cxn ang="0">
                  <a:pos x="1076" y="11"/>
                </a:cxn>
                <a:cxn ang="0">
                  <a:pos x="1085" y="33"/>
                </a:cxn>
                <a:cxn ang="0">
                  <a:pos x="1076" y="56"/>
                </a:cxn>
                <a:cxn ang="0">
                  <a:pos x="1050" y="66"/>
                </a:cxn>
                <a:cxn ang="0">
                  <a:pos x="736" y="91"/>
                </a:cxn>
                <a:cxn ang="0">
                  <a:pos x="589" y="112"/>
                </a:cxn>
                <a:cxn ang="0">
                  <a:pos x="420" y="129"/>
                </a:cxn>
                <a:cxn ang="0">
                  <a:pos x="0" y="159"/>
                </a:cxn>
                <a:cxn ang="0">
                  <a:pos x="3" y="140"/>
                </a:cxn>
                <a:cxn ang="0">
                  <a:pos x="33" y="116"/>
                </a:cxn>
                <a:cxn ang="0">
                  <a:pos x="33" y="116"/>
                </a:cxn>
                <a:cxn ang="0">
                  <a:pos x="33" y="116"/>
                </a:cxn>
              </a:cxnLst>
              <a:rect l="0" t="0" r="r" b="b"/>
              <a:pathLst>
                <a:path w="1085" h="159">
                  <a:moveTo>
                    <a:pt x="33" y="116"/>
                  </a:moveTo>
                  <a:lnTo>
                    <a:pt x="230" y="89"/>
                  </a:lnTo>
                  <a:lnTo>
                    <a:pt x="415" y="73"/>
                  </a:lnTo>
                  <a:lnTo>
                    <a:pt x="732" y="30"/>
                  </a:lnTo>
                  <a:lnTo>
                    <a:pt x="881" y="10"/>
                  </a:lnTo>
                  <a:lnTo>
                    <a:pt x="1050" y="0"/>
                  </a:lnTo>
                  <a:lnTo>
                    <a:pt x="1076" y="11"/>
                  </a:lnTo>
                  <a:lnTo>
                    <a:pt x="1085" y="33"/>
                  </a:lnTo>
                  <a:lnTo>
                    <a:pt x="1076" y="56"/>
                  </a:lnTo>
                  <a:lnTo>
                    <a:pt x="1050" y="66"/>
                  </a:lnTo>
                  <a:lnTo>
                    <a:pt x="736" y="91"/>
                  </a:lnTo>
                  <a:lnTo>
                    <a:pt x="589" y="112"/>
                  </a:lnTo>
                  <a:lnTo>
                    <a:pt x="420" y="129"/>
                  </a:lnTo>
                  <a:lnTo>
                    <a:pt x="0" y="159"/>
                  </a:lnTo>
                  <a:lnTo>
                    <a:pt x="3" y="140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4841" y="172"/>
              <a:ext cx="112" cy="672"/>
            </a:xfrm>
            <a:custGeom>
              <a:avLst/>
              <a:gdLst/>
              <a:ahLst/>
              <a:cxnLst>
                <a:cxn ang="0">
                  <a:pos x="212" y="18"/>
                </a:cxn>
                <a:cxn ang="0">
                  <a:pos x="225" y="144"/>
                </a:cxn>
                <a:cxn ang="0">
                  <a:pos x="215" y="345"/>
                </a:cxn>
                <a:cxn ang="0">
                  <a:pos x="191" y="519"/>
                </a:cxn>
                <a:cxn ang="0">
                  <a:pos x="158" y="692"/>
                </a:cxn>
                <a:cxn ang="0">
                  <a:pos x="121" y="896"/>
                </a:cxn>
                <a:cxn ang="0">
                  <a:pos x="95" y="1111"/>
                </a:cxn>
                <a:cxn ang="0">
                  <a:pos x="85" y="1213"/>
                </a:cxn>
                <a:cxn ang="0">
                  <a:pos x="67" y="1316"/>
                </a:cxn>
                <a:cxn ang="0">
                  <a:pos x="53" y="1339"/>
                </a:cxn>
                <a:cxn ang="0">
                  <a:pos x="29" y="1344"/>
                </a:cxn>
                <a:cxn ang="0">
                  <a:pos x="0" y="1306"/>
                </a:cxn>
                <a:cxn ang="0">
                  <a:pos x="24" y="1107"/>
                </a:cxn>
                <a:cxn ang="0">
                  <a:pos x="53" y="884"/>
                </a:cxn>
                <a:cxn ang="0">
                  <a:pos x="73" y="778"/>
                </a:cxn>
                <a:cxn ang="0">
                  <a:pos x="93" y="682"/>
                </a:cxn>
                <a:cxn ang="0">
                  <a:pos x="133" y="507"/>
                </a:cxn>
                <a:cxn ang="0">
                  <a:pos x="176" y="130"/>
                </a:cxn>
                <a:cxn ang="0">
                  <a:pos x="161" y="56"/>
                </a:cxn>
                <a:cxn ang="0">
                  <a:pos x="169" y="26"/>
                </a:cxn>
                <a:cxn ang="0">
                  <a:pos x="187" y="5"/>
                </a:cxn>
                <a:cxn ang="0">
                  <a:pos x="204" y="0"/>
                </a:cxn>
                <a:cxn ang="0">
                  <a:pos x="212" y="18"/>
                </a:cxn>
                <a:cxn ang="0">
                  <a:pos x="212" y="18"/>
                </a:cxn>
                <a:cxn ang="0">
                  <a:pos x="212" y="18"/>
                </a:cxn>
              </a:cxnLst>
              <a:rect l="0" t="0" r="r" b="b"/>
              <a:pathLst>
                <a:path w="225" h="1344">
                  <a:moveTo>
                    <a:pt x="212" y="18"/>
                  </a:moveTo>
                  <a:lnTo>
                    <a:pt x="225" y="144"/>
                  </a:lnTo>
                  <a:lnTo>
                    <a:pt x="215" y="345"/>
                  </a:lnTo>
                  <a:lnTo>
                    <a:pt x="191" y="519"/>
                  </a:lnTo>
                  <a:lnTo>
                    <a:pt x="158" y="692"/>
                  </a:lnTo>
                  <a:lnTo>
                    <a:pt x="121" y="896"/>
                  </a:lnTo>
                  <a:lnTo>
                    <a:pt x="95" y="1111"/>
                  </a:lnTo>
                  <a:lnTo>
                    <a:pt x="85" y="1213"/>
                  </a:lnTo>
                  <a:lnTo>
                    <a:pt x="67" y="1316"/>
                  </a:lnTo>
                  <a:lnTo>
                    <a:pt x="53" y="1339"/>
                  </a:lnTo>
                  <a:lnTo>
                    <a:pt x="29" y="1344"/>
                  </a:lnTo>
                  <a:lnTo>
                    <a:pt x="0" y="1306"/>
                  </a:lnTo>
                  <a:lnTo>
                    <a:pt x="24" y="1107"/>
                  </a:lnTo>
                  <a:lnTo>
                    <a:pt x="53" y="884"/>
                  </a:lnTo>
                  <a:lnTo>
                    <a:pt x="73" y="778"/>
                  </a:lnTo>
                  <a:lnTo>
                    <a:pt x="93" y="682"/>
                  </a:lnTo>
                  <a:lnTo>
                    <a:pt x="133" y="507"/>
                  </a:lnTo>
                  <a:lnTo>
                    <a:pt x="176" y="130"/>
                  </a:lnTo>
                  <a:lnTo>
                    <a:pt x="161" y="56"/>
                  </a:lnTo>
                  <a:lnTo>
                    <a:pt x="169" y="26"/>
                  </a:lnTo>
                  <a:lnTo>
                    <a:pt x="187" y="5"/>
                  </a:lnTo>
                  <a:lnTo>
                    <a:pt x="204" y="0"/>
                  </a:lnTo>
                  <a:lnTo>
                    <a:pt x="212" y="18"/>
                  </a:lnTo>
                  <a:lnTo>
                    <a:pt x="212" y="18"/>
                  </a:lnTo>
                  <a:lnTo>
                    <a:pt x="21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3832" y="1337"/>
              <a:ext cx="191" cy="219"/>
            </a:xfrm>
            <a:custGeom>
              <a:avLst/>
              <a:gdLst/>
              <a:ahLst/>
              <a:cxnLst>
                <a:cxn ang="0">
                  <a:pos x="382" y="19"/>
                </a:cxn>
                <a:cxn ang="0">
                  <a:pos x="283" y="118"/>
                </a:cxn>
                <a:cxn ang="0">
                  <a:pos x="205" y="214"/>
                </a:cxn>
                <a:cxn ang="0">
                  <a:pos x="131" y="314"/>
                </a:cxn>
                <a:cxn ang="0">
                  <a:pos x="48" y="427"/>
                </a:cxn>
                <a:cxn ang="0">
                  <a:pos x="27" y="438"/>
                </a:cxn>
                <a:cxn ang="0">
                  <a:pos x="5" y="432"/>
                </a:cxn>
                <a:cxn ang="0">
                  <a:pos x="0" y="389"/>
                </a:cxn>
                <a:cxn ang="0">
                  <a:pos x="88" y="280"/>
                </a:cxn>
                <a:cxn ang="0">
                  <a:pos x="172" y="187"/>
                </a:cxn>
                <a:cxn ang="0">
                  <a:pos x="262" y="98"/>
                </a:cxn>
                <a:cxn ang="0">
                  <a:pos x="364" y="0"/>
                </a:cxn>
                <a:cxn ang="0">
                  <a:pos x="382" y="0"/>
                </a:cxn>
                <a:cxn ang="0">
                  <a:pos x="382" y="19"/>
                </a:cxn>
                <a:cxn ang="0">
                  <a:pos x="382" y="19"/>
                </a:cxn>
              </a:cxnLst>
              <a:rect l="0" t="0" r="r" b="b"/>
              <a:pathLst>
                <a:path w="382" h="438">
                  <a:moveTo>
                    <a:pt x="382" y="19"/>
                  </a:moveTo>
                  <a:lnTo>
                    <a:pt x="283" y="118"/>
                  </a:lnTo>
                  <a:lnTo>
                    <a:pt x="205" y="214"/>
                  </a:lnTo>
                  <a:lnTo>
                    <a:pt x="131" y="314"/>
                  </a:lnTo>
                  <a:lnTo>
                    <a:pt x="48" y="427"/>
                  </a:lnTo>
                  <a:lnTo>
                    <a:pt x="27" y="438"/>
                  </a:lnTo>
                  <a:lnTo>
                    <a:pt x="5" y="432"/>
                  </a:lnTo>
                  <a:lnTo>
                    <a:pt x="0" y="389"/>
                  </a:lnTo>
                  <a:lnTo>
                    <a:pt x="88" y="280"/>
                  </a:lnTo>
                  <a:lnTo>
                    <a:pt x="172" y="187"/>
                  </a:lnTo>
                  <a:lnTo>
                    <a:pt x="262" y="98"/>
                  </a:lnTo>
                  <a:lnTo>
                    <a:pt x="364" y="0"/>
                  </a:lnTo>
                  <a:lnTo>
                    <a:pt x="382" y="0"/>
                  </a:lnTo>
                  <a:lnTo>
                    <a:pt x="382" y="19"/>
                  </a:lnTo>
                  <a:lnTo>
                    <a:pt x="38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3549" y="39"/>
              <a:ext cx="971" cy="844"/>
            </a:xfrm>
            <a:custGeom>
              <a:avLst/>
              <a:gdLst/>
              <a:ahLst/>
              <a:cxnLst>
                <a:cxn ang="0">
                  <a:pos x="1941" y="117"/>
                </a:cxn>
                <a:cxn ang="0">
                  <a:pos x="1857" y="89"/>
                </a:cxn>
                <a:cxn ang="0">
                  <a:pos x="1675" y="36"/>
                </a:cxn>
                <a:cxn ang="0">
                  <a:pos x="1443" y="0"/>
                </a:cxn>
                <a:cxn ang="0">
                  <a:pos x="1164" y="15"/>
                </a:cxn>
                <a:cxn ang="0">
                  <a:pos x="899" y="79"/>
                </a:cxn>
                <a:cxn ang="0">
                  <a:pos x="775" y="125"/>
                </a:cxn>
                <a:cxn ang="0">
                  <a:pos x="653" y="190"/>
                </a:cxn>
                <a:cxn ang="0">
                  <a:pos x="526" y="274"/>
                </a:cxn>
                <a:cxn ang="0">
                  <a:pos x="407" y="380"/>
                </a:cxn>
                <a:cxn ang="0">
                  <a:pos x="306" y="486"/>
                </a:cxn>
                <a:cxn ang="0">
                  <a:pos x="233" y="578"/>
                </a:cxn>
                <a:cxn ang="0">
                  <a:pos x="155" y="725"/>
                </a:cxn>
                <a:cxn ang="0">
                  <a:pos x="101" y="905"/>
                </a:cxn>
                <a:cxn ang="0">
                  <a:pos x="68" y="1016"/>
                </a:cxn>
                <a:cxn ang="0">
                  <a:pos x="31" y="1221"/>
                </a:cxn>
                <a:cxn ang="0">
                  <a:pos x="0" y="1548"/>
                </a:cxn>
                <a:cxn ang="0">
                  <a:pos x="45" y="1542"/>
                </a:cxn>
                <a:cxn ang="0">
                  <a:pos x="88" y="1543"/>
                </a:cxn>
                <a:cxn ang="0">
                  <a:pos x="96" y="1687"/>
                </a:cxn>
                <a:cxn ang="0">
                  <a:pos x="124" y="1687"/>
                </a:cxn>
                <a:cxn ang="0">
                  <a:pos x="129" y="1555"/>
                </a:cxn>
                <a:cxn ang="0">
                  <a:pos x="145" y="1322"/>
                </a:cxn>
                <a:cxn ang="0">
                  <a:pos x="172" y="1186"/>
                </a:cxn>
                <a:cxn ang="0">
                  <a:pos x="203" y="1051"/>
                </a:cxn>
                <a:cxn ang="0">
                  <a:pos x="268" y="859"/>
                </a:cxn>
                <a:cxn ang="0">
                  <a:pos x="352" y="717"/>
                </a:cxn>
                <a:cxn ang="0">
                  <a:pos x="468" y="572"/>
                </a:cxn>
                <a:cxn ang="0">
                  <a:pos x="565" y="469"/>
                </a:cxn>
                <a:cxn ang="0">
                  <a:pos x="719" y="342"/>
                </a:cxn>
                <a:cxn ang="0">
                  <a:pos x="889" y="267"/>
                </a:cxn>
                <a:cxn ang="0">
                  <a:pos x="1047" y="211"/>
                </a:cxn>
                <a:cxn ang="0">
                  <a:pos x="1225" y="168"/>
                </a:cxn>
                <a:cxn ang="0">
                  <a:pos x="1460" y="137"/>
                </a:cxn>
                <a:cxn ang="0">
                  <a:pos x="1638" y="150"/>
                </a:cxn>
                <a:cxn ang="0">
                  <a:pos x="1767" y="168"/>
                </a:cxn>
                <a:cxn ang="0">
                  <a:pos x="1941" y="117"/>
                </a:cxn>
                <a:cxn ang="0">
                  <a:pos x="1941" y="117"/>
                </a:cxn>
              </a:cxnLst>
              <a:rect l="0" t="0" r="r" b="b"/>
              <a:pathLst>
                <a:path w="1941" h="1687">
                  <a:moveTo>
                    <a:pt x="1941" y="117"/>
                  </a:moveTo>
                  <a:lnTo>
                    <a:pt x="1857" y="89"/>
                  </a:lnTo>
                  <a:lnTo>
                    <a:pt x="1675" y="36"/>
                  </a:lnTo>
                  <a:lnTo>
                    <a:pt x="1443" y="0"/>
                  </a:lnTo>
                  <a:lnTo>
                    <a:pt x="1164" y="15"/>
                  </a:lnTo>
                  <a:lnTo>
                    <a:pt x="899" y="79"/>
                  </a:lnTo>
                  <a:lnTo>
                    <a:pt x="775" y="125"/>
                  </a:lnTo>
                  <a:lnTo>
                    <a:pt x="653" y="190"/>
                  </a:lnTo>
                  <a:lnTo>
                    <a:pt x="526" y="274"/>
                  </a:lnTo>
                  <a:lnTo>
                    <a:pt x="407" y="380"/>
                  </a:lnTo>
                  <a:lnTo>
                    <a:pt x="306" y="486"/>
                  </a:lnTo>
                  <a:lnTo>
                    <a:pt x="233" y="578"/>
                  </a:lnTo>
                  <a:lnTo>
                    <a:pt x="155" y="725"/>
                  </a:lnTo>
                  <a:lnTo>
                    <a:pt x="101" y="905"/>
                  </a:lnTo>
                  <a:lnTo>
                    <a:pt x="68" y="1016"/>
                  </a:lnTo>
                  <a:lnTo>
                    <a:pt x="31" y="1221"/>
                  </a:lnTo>
                  <a:lnTo>
                    <a:pt x="0" y="1548"/>
                  </a:lnTo>
                  <a:lnTo>
                    <a:pt x="45" y="1542"/>
                  </a:lnTo>
                  <a:lnTo>
                    <a:pt x="88" y="1543"/>
                  </a:lnTo>
                  <a:lnTo>
                    <a:pt x="96" y="1687"/>
                  </a:lnTo>
                  <a:lnTo>
                    <a:pt x="124" y="1687"/>
                  </a:lnTo>
                  <a:lnTo>
                    <a:pt x="129" y="1555"/>
                  </a:lnTo>
                  <a:lnTo>
                    <a:pt x="145" y="1322"/>
                  </a:lnTo>
                  <a:lnTo>
                    <a:pt x="172" y="1186"/>
                  </a:lnTo>
                  <a:lnTo>
                    <a:pt x="203" y="1051"/>
                  </a:lnTo>
                  <a:lnTo>
                    <a:pt x="268" y="859"/>
                  </a:lnTo>
                  <a:lnTo>
                    <a:pt x="352" y="717"/>
                  </a:lnTo>
                  <a:lnTo>
                    <a:pt x="468" y="572"/>
                  </a:lnTo>
                  <a:lnTo>
                    <a:pt x="565" y="469"/>
                  </a:lnTo>
                  <a:lnTo>
                    <a:pt x="719" y="342"/>
                  </a:lnTo>
                  <a:lnTo>
                    <a:pt x="889" y="267"/>
                  </a:lnTo>
                  <a:lnTo>
                    <a:pt x="1047" y="211"/>
                  </a:lnTo>
                  <a:lnTo>
                    <a:pt x="1225" y="168"/>
                  </a:lnTo>
                  <a:lnTo>
                    <a:pt x="1460" y="137"/>
                  </a:lnTo>
                  <a:lnTo>
                    <a:pt x="1638" y="150"/>
                  </a:lnTo>
                  <a:lnTo>
                    <a:pt x="1767" y="168"/>
                  </a:lnTo>
                  <a:lnTo>
                    <a:pt x="1941" y="117"/>
                  </a:lnTo>
                  <a:lnTo>
                    <a:pt x="1941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5072" y="527"/>
              <a:ext cx="671" cy="1004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95" y="41"/>
                </a:cxn>
                <a:cxn ang="0">
                  <a:pos x="197" y="114"/>
                </a:cxn>
                <a:cxn ang="0">
                  <a:pos x="277" y="160"/>
                </a:cxn>
                <a:cxn ang="0">
                  <a:pos x="359" y="198"/>
                </a:cxn>
                <a:cxn ang="0">
                  <a:pos x="460" y="243"/>
                </a:cxn>
                <a:cxn ang="0">
                  <a:pos x="574" y="290"/>
                </a:cxn>
                <a:cxn ang="0">
                  <a:pos x="690" y="340"/>
                </a:cxn>
                <a:cxn ang="0">
                  <a:pos x="801" y="393"/>
                </a:cxn>
                <a:cxn ang="0">
                  <a:pos x="900" y="446"/>
                </a:cxn>
                <a:cxn ang="0">
                  <a:pos x="1002" y="522"/>
                </a:cxn>
                <a:cxn ang="0">
                  <a:pos x="1093" y="633"/>
                </a:cxn>
                <a:cxn ang="0">
                  <a:pos x="1168" y="747"/>
                </a:cxn>
                <a:cxn ang="0">
                  <a:pos x="1227" y="866"/>
                </a:cxn>
                <a:cxn ang="0">
                  <a:pos x="1308" y="1081"/>
                </a:cxn>
                <a:cxn ang="0">
                  <a:pos x="1335" y="1200"/>
                </a:cxn>
                <a:cxn ang="0">
                  <a:pos x="1343" y="1380"/>
                </a:cxn>
                <a:cxn ang="0">
                  <a:pos x="1308" y="1575"/>
                </a:cxn>
                <a:cxn ang="0">
                  <a:pos x="1255" y="1694"/>
                </a:cxn>
                <a:cxn ang="0">
                  <a:pos x="1211" y="1778"/>
                </a:cxn>
                <a:cxn ang="0">
                  <a:pos x="1121" y="1930"/>
                </a:cxn>
                <a:cxn ang="0">
                  <a:pos x="1067" y="2006"/>
                </a:cxn>
                <a:cxn ang="0">
                  <a:pos x="958" y="1894"/>
                </a:cxn>
                <a:cxn ang="0">
                  <a:pos x="1014" y="1806"/>
                </a:cxn>
                <a:cxn ang="0">
                  <a:pos x="1064" y="1712"/>
                </a:cxn>
                <a:cxn ang="0">
                  <a:pos x="1113" y="1570"/>
                </a:cxn>
                <a:cxn ang="0">
                  <a:pos x="1146" y="1434"/>
                </a:cxn>
                <a:cxn ang="0">
                  <a:pos x="1164" y="1229"/>
                </a:cxn>
                <a:cxn ang="0">
                  <a:pos x="1158" y="1115"/>
                </a:cxn>
                <a:cxn ang="0">
                  <a:pos x="1121" y="983"/>
                </a:cxn>
                <a:cxn ang="0">
                  <a:pos x="1080" y="874"/>
                </a:cxn>
                <a:cxn ang="0">
                  <a:pos x="1021" y="768"/>
                </a:cxn>
                <a:cxn ang="0">
                  <a:pos x="943" y="664"/>
                </a:cxn>
                <a:cxn ang="0">
                  <a:pos x="845" y="557"/>
                </a:cxn>
                <a:cxn ang="0">
                  <a:pos x="749" y="471"/>
                </a:cxn>
                <a:cxn ang="0">
                  <a:pos x="653" y="419"/>
                </a:cxn>
                <a:cxn ang="0">
                  <a:pos x="485" y="368"/>
                </a:cxn>
                <a:cxn ang="0">
                  <a:pos x="366" y="343"/>
                </a:cxn>
                <a:cxn ang="0">
                  <a:pos x="248" y="317"/>
                </a:cxn>
                <a:cxn ang="0">
                  <a:pos x="144" y="285"/>
                </a:cxn>
                <a:cxn ang="0">
                  <a:pos x="58" y="243"/>
                </a:cxn>
                <a:cxn ang="0">
                  <a:pos x="0" y="185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1343" h="2006">
                  <a:moveTo>
                    <a:pt x="52" y="0"/>
                  </a:moveTo>
                  <a:lnTo>
                    <a:pt x="95" y="41"/>
                  </a:lnTo>
                  <a:lnTo>
                    <a:pt x="197" y="114"/>
                  </a:lnTo>
                  <a:lnTo>
                    <a:pt x="277" y="160"/>
                  </a:lnTo>
                  <a:lnTo>
                    <a:pt x="359" y="198"/>
                  </a:lnTo>
                  <a:lnTo>
                    <a:pt x="460" y="243"/>
                  </a:lnTo>
                  <a:lnTo>
                    <a:pt x="574" y="290"/>
                  </a:lnTo>
                  <a:lnTo>
                    <a:pt x="690" y="340"/>
                  </a:lnTo>
                  <a:lnTo>
                    <a:pt x="801" y="393"/>
                  </a:lnTo>
                  <a:lnTo>
                    <a:pt x="900" y="446"/>
                  </a:lnTo>
                  <a:lnTo>
                    <a:pt x="1002" y="522"/>
                  </a:lnTo>
                  <a:lnTo>
                    <a:pt x="1093" y="633"/>
                  </a:lnTo>
                  <a:lnTo>
                    <a:pt x="1168" y="747"/>
                  </a:lnTo>
                  <a:lnTo>
                    <a:pt x="1227" y="866"/>
                  </a:lnTo>
                  <a:lnTo>
                    <a:pt x="1308" y="1081"/>
                  </a:lnTo>
                  <a:lnTo>
                    <a:pt x="1335" y="1200"/>
                  </a:lnTo>
                  <a:lnTo>
                    <a:pt x="1343" y="1380"/>
                  </a:lnTo>
                  <a:lnTo>
                    <a:pt x="1308" y="1575"/>
                  </a:lnTo>
                  <a:lnTo>
                    <a:pt x="1255" y="1694"/>
                  </a:lnTo>
                  <a:lnTo>
                    <a:pt x="1211" y="1778"/>
                  </a:lnTo>
                  <a:lnTo>
                    <a:pt x="1121" y="1930"/>
                  </a:lnTo>
                  <a:lnTo>
                    <a:pt x="1067" y="2006"/>
                  </a:lnTo>
                  <a:lnTo>
                    <a:pt x="958" y="1894"/>
                  </a:lnTo>
                  <a:lnTo>
                    <a:pt x="1014" y="1806"/>
                  </a:lnTo>
                  <a:lnTo>
                    <a:pt x="1064" y="1712"/>
                  </a:lnTo>
                  <a:lnTo>
                    <a:pt x="1113" y="1570"/>
                  </a:lnTo>
                  <a:lnTo>
                    <a:pt x="1146" y="1434"/>
                  </a:lnTo>
                  <a:lnTo>
                    <a:pt x="1164" y="1229"/>
                  </a:lnTo>
                  <a:lnTo>
                    <a:pt x="1158" y="1115"/>
                  </a:lnTo>
                  <a:lnTo>
                    <a:pt x="1121" y="983"/>
                  </a:lnTo>
                  <a:lnTo>
                    <a:pt x="1080" y="874"/>
                  </a:lnTo>
                  <a:lnTo>
                    <a:pt x="1021" y="768"/>
                  </a:lnTo>
                  <a:lnTo>
                    <a:pt x="943" y="664"/>
                  </a:lnTo>
                  <a:lnTo>
                    <a:pt x="845" y="557"/>
                  </a:lnTo>
                  <a:lnTo>
                    <a:pt x="749" y="471"/>
                  </a:lnTo>
                  <a:lnTo>
                    <a:pt x="653" y="419"/>
                  </a:lnTo>
                  <a:lnTo>
                    <a:pt x="485" y="368"/>
                  </a:lnTo>
                  <a:lnTo>
                    <a:pt x="366" y="343"/>
                  </a:lnTo>
                  <a:lnTo>
                    <a:pt x="248" y="317"/>
                  </a:lnTo>
                  <a:lnTo>
                    <a:pt x="144" y="285"/>
                  </a:lnTo>
                  <a:lnTo>
                    <a:pt x="58" y="243"/>
                  </a:lnTo>
                  <a:lnTo>
                    <a:pt x="0" y="185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3823" y="1541"/>
              <a:ext cx="55" cy="78"/>
            </a:xfrm>
            <a:custGeom>
              <a:avLst/>
              <a:gdLst/>
              <a:ahLst/>
              <a:cxnLst>
                <a:cxn ang="0">
                  <a:pos x="56" y="13"/>
                </a:cxn>
                <a:cxn ang="0">
                  <a:pos x="108" y="117"/>
                </a:cxn>
                <a:cxn ang="0">
                  <a:pos x="111" y="140"/>
                </a:cxn>
                <a:cxn ang="0">
                  <a:pos x="98" y="155"/>
                </a:cxn>
                <a:cxn ang="0">
                  <a:pos x="60" y="145"/>
                </a:cxn>
                <a:cxn ang="0">
                  <a:pos x="2" y="41"/>
                </a:cxn>
                <a:cxn ang="0">
                  <a:pos x="0" y="16"/>
                </a:cxn>
                <a:cxn ang="0">
                  <a:pos x="15" y="0"/>
                </a:cxn>
                <a:cxn ang="0">
                  <a:pos x="56" y="13"/>
                </a:cxn>
                <a:cxn ang="0">
                  <a:pos x="56" y="13"/>
                </a:cxn>
                <a:cxn ang="0">
                  <a:pos x="56" y="13"/>
                </a:cxn>
              </a:cxnLst>
              <a:rect l="0" t="0" r="r" b="b"/>
              <a:pathLst>
                <a:path w="111" h="155">
                  <a:moveTo>
                    <a:pt x="56" y="13"/>
                  </a:moveTo>
                  <a:lnTo>
                    <a:pt x="108" y="117"/>
                  </a:lnTo>
                  <a:lnTo>
                    <a:pt x="111" y="140"/>
                  </a:lnTo>
                  <a:lnTo>
                    <a:pt x="98" y="155"/>
                  </a:lnTo>
                  <a:lnTo>
                    <a:pt x="60" y="145"/>
                  </a:lnTo>
                  <a:lnTo>
                    <a:pt x="2" y="41"/>
                  </a:lnTo>
                  <a:lnTo>
                    <a:pt x="0" y="16"/>
                  </a:lnTo>
                  <a:lnTo>
                    <a:pt x="15" y="0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4159" y="1614"/>
              <a:ext cx="1332" cy="269"/>
            </a:xfrm>
            <a:custGeom>
              <a:avLst/>
              <a:gdLst/>
              <a:ahLst/>
              <a:cxnLst>
                <a:cxn ang="0">
                  <a:pos x="868" y="63"/>
                </a:cxn>
                <a:cxn ang="0">
                  <a:pos x="1004" y="108"/>
                </a:cxn>
                <a:cxn ang="0">
                  <a:pos x="1168" y="164"/>
                </a:cxn>
                <a:cxn ang="0">
                  <a:pos x="1307" y="233"/>
                </a:cxn>
                <a:cxn ang="0">
                  <a:pos x="1445" y="304"/>
                </a:cxn>
                <a:cxn ang="0">
                  <a:pos x="1571" y="359"/>
                </a:cxn>
                <a:cxn ang="0">
                  <a:pos x="1675" y="400"/>
                </a:cxn>
                <a:cxn ang="0">
                  <a:pos x="1851" y="432"/>
                </a:cxn>
                <a:cxn ang="0">
                  <a:pos x="1980" y="448"/>
                </a:cxn>
                <a:cxn ang="0">
                  <a:pos x="2123" y="435"/>
                </a:cxn>
                <a:cxn ang="0">
                  <a:pos x="2208" y="408"/>
                </a:cxn>
                <a:cxn ang="0">
                  <a:pos x="2284" y="362"/>
                </a:cxn>
                <a:cxn ang="0">
                  <a:pos x="2371" y="299"/>
                </a:cxn>
                <a:cxn ang="0">
                  <a:pos x="2419" y="241"/>
                </a:cxn>
                <a:cxn ang="0">
                  <a:pos x="2472" y="192"/>
                </a:cxn>
                <a:cxn ang="0">
                  <a:pos x="2527" y="122"/>
                </a:cxn>
                <a:cxn ang="0">
                  <a:pos x="2664" y="162"/>
                </a:cxn>
                <a:cxn ang="0">
                  <a:pos x="2614" y="238"/>
                </a:cxn>
                <a:cxn ang="0">
                  <a:pos x="2568" y="293"/>
                </a:cxn>
                <a:cxn ang="0">
                  <a:pos x="2510" y="349"/>
                </a:cxn>
                <a:cxn ang="0">
                  <a:pos x="2442" y="402"/>
                </a:cxn>
                <a:cxn ang="0">
                  <a:pos x="2370" y="445"/>
                </a:cxn>
                <a:cxn ang="0">
                  <a:pos x="2292" y="479"/>
                </a:cxn>
                <a:cxn ang="0">
                  <a:pos x="2206" y="506"/>
                </a:cxn>
                <a:cxn ang="0">
                  <a:pos x="2117" y="522"/>
                </a:cxn>
                <a:cxn ang="0">
                  <a:pos x="2008" y="534"/>
                </a:cxn>
                <a:cxn ang="0">
                  <a:pos x="1875" y="539"/>
                </a:cxn>
                <a:cxn ang="0">
                  <a:pos x="1642" y="517"/>
                </a:cxn>
                <a:cxn ang="0">
                  <a:pos x="1454" y="463"/>
                </a:cxn>
                <a:cxn ang="0">
                  <a:pos x="1288" y="397"/>
                </a:cxn>
                <a:cxn ang="0">
                  <a:pos x="1154" y="337"/>
                </a:cxn>
                <a:cxn ang="0">
                  <a:pos x="1027" y="279"/>
                </a:cxn>
                <a:cxn ang="0">
                  <a:pos x="895" y="222"/>
                </a:cxn>
                <a:cxn ang="0">
                  <a:pos x="749" y="160"/>
                </a:cxn>
                <a:cxn ang="0">
                  <a:pos x="609" y="106"/>
                </a:cxn>
                <a:cxn ang="0">
                  <a:pos x="485" y="63"/>
                </a:cxn>
                <a:cxn ang="0">
                  <a:pos x="338" y="38"/>
                </a:cxn>
                <a:cxn ang="0">
                  <a:pos x="162" y="20"/>
                </a:cxn>
                <a:cxn ang="0">
                  <a:pos x="0" y="0"/>
                </a:cxn>
                <a:cxn ang="0">
                  <a:pos x="397" y="8"/>
                </a:cxn>
                <a:cxn ang="0">
                  <a:pos x="741" y="23"/>
                </a:cxn>
                <a:cxn ang="0">
                  <a:pos x="868" y="63"/>
                </a:cxn>
                <a:cxn ang="0">
                  <a:pos x="868" y="63"/>
                </a:cxn>
              </a:cxnLst>
              <a:rect l="0" t="0" r="r" b="b"/>
              <a:pathLst>
                <a:path w="2664" h="539">
                  <a:moveTo>
                    <a:pt x="868" y="63"/>
                  </a:moveTo>
                  <a:lnTo>
                    <a:pt x="1004" y="108"/>
                  </a:lnTo>
                  <a:lnTo>
                    <a:pt x="1168" y="164"/>
                  </a:lnTo>
                  <a:lnTo>
                    <a:pt x="1307" y="233"/>
                  </a:lnTo>
                  <a:lnTo>
                    <a:pt x="1445" y="304"/>
                  </a:lnTo>
                  <a:lnTo>
                    <a:pt x="1571" y="359"/>
                  </a:lnTo>
                  <a:lnTo>
                    <a:pt x="1675" y="400"/>
                  </a:lnTo>
                  <a:lnTo>
                    <a:pt x="1851" y="432"/>
                  </a:lnTo>
                  <a:lnTo>
                    <a:pt x="1980" y="448"/>
                  </a:lnTo>
                  <a:lnTo>
                    <a:pt x="2123" y="435"/>
                  </a:lnTo>
                  <a:lnTo>
                    <a:pt x="2208" y="408"/>
                  </a:lnTo>
                  <a:lnTo>
                    <a:pt x="2284" y="362"/>
                  </a:lnTo>
                  <a:lnTo>
                    <a:pt x="2371" y="299"/>
                  </a:lnTo>
                  <a:lnTo>
                    <a:pt x="2419" y="241"/>
                  </a:lnTo>
                  <a:lnTo>
                    <a:pt x="2472" y="192"/>
                  </a:lnTo>
                  <a:lnTo>
                    <a:pt x="2527" y="122"/>
                  </a:lnTo>
                  <a:lnTo>
                    <a:pt x="2664" y="162"/>
                  </a:lnTo>
                  <a:lnTo>
                    <a:pt x="2614" y="238"/>
                  </a:lnTo>
                  <a:lnTo>
                    <a:pt x="2568" y="293"/>
                  </a:lnTo>
                  <a:lnTo>
                    <a:pt x="2510" y="349"/>
                  </a:lnTo>
                  <a:lnTo>
                    <a:pt x="2442" y="402"/>
                  </a:lnTo>
                  <a:lnTo>
                    <a:pt x="2370" y="445"/>
                  </a:lnTo>
                  <a:lnTo>
                    <a:pt x="2292" y="479"/>
                  </a:lnTo>
                  <a:lnTo>
                    <a:pt x="2206" y="506"/>
                  </a:lnTo>
                  <a:lnTo>
                    <a:pt x="2117" y="522"/>
                  </a:lnTo>
                  <a:lnTo>
                    <a:pt x="2008" y="534"/>
                  </a:lnTo>
                  <a:lnTo>
                    <a:pt x="1875" y="539"/>
                  </a:lnTo>
                  <a:lnTo>
                    <a:pt x="1642" y="517"/>
                  </a:lnTo>
                  <a:lnTo>
                    <a:pt x="1454" y="463"/>
                  </a:lnTo>
                  <a:lnTo>
                    <a:pt x="1288" y="397"/>
                  </a:lnTo>
                  <a:lnTo>
                    <a:pt x="1154" y="337"/>
                  </a:lnTo>
                  <a:lnTo>
                    <a:pt x="1027" y="279"/>
                  </a:lnTo>
                  <a:lnTo>
                    <a:pt x="895" y="222"/>
                  </a:lnTo>
                  <a:lnTo>
                    <a:pt x="749" y="160"/>
                  </a:lnTo>
                  <a:lnTo>
                    <a:pt x="609" y="106"/>
                  </a:lnTo>
                  <a:lnTo>
                    <a:pt x="485" y="63"/>
                  </a:lnTo>
                  <a:lnTo>
                    <a:pt x="338" y="38"/>
                  </a:lnTo>
                  <a:lnTo>
                    <a:pt x="162" y="20"/>
                  </a:lnTo>
                  <a:lnTo>
                    <a:pt x="0" y="0"/>
                  </a:lnTo>
                  <a:lnTo>
                    <a:pt x="397" y="8"/>
                  </a:lnTo>
                  <a:lnTo>
                    <a:pt x="741" y="23"/>
                  </a:lnTo>
                  <a:lnTo>
                    <a:pt x="868" y="63"/>
                  </a:lnTo>
                  <a:lnTo>
                    <a:pt x="868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4183" y="165"/>
              <a:ext cx="741" cy="204"/>
            </a:xfrm>
            <a:custGeom>
              <a:avLst/>
              <a:gdLst/>
              <a:ahLst/>
              <a:cxnLst>
                <a:cxn ang="0">
                  <a:pos x="1472" y="26"/>
                </a:cxn>
                <a:cxn ang="0">
                  <a:pos x="1290" y="52"/>
                </a:cxn>
                <a:cxn ang="0">
                  <a:pos x="1131" y="74"/>
                </a:cxn>
                <a:cxn ang="0">
                  <a:pos x="794" y="125"/>
                </a:cxn>
                <a:cxn ang="0">
                  <a:pos x="614" y="171"/>
                </a:cxn>
                <a:cxn ang="0">
                  <a:pos x="439" y="226"/>
                </a:cxn>
                <a:cxn ang="0">
                  <a:pos x="326" y="256"/>
                </a:cxn>
                <a:cxn ang="0">
                  <a:pos x="229" y="286"/>
                </a:cxn>
                <a:cxn ang="0">
                  <a:pos x="139" y="329"/>
                </a:cxn>
                <a:cxn ang="0">
                  <a:pos x="50" y="396"/>
                </a:cxn>
                <a:cxn ang="0">
                  <a:pos x="29" y="406"/>
                </a:cxn>
                <a:cxn ang="0">
                  <a:pos x="9" y="396"/>
                </a:cxn>
                <a:cxn ang="0">
                  <a:pos x="0" y="378"/>
                </a:cxn>
                <a:cxn ang="0">
                  <a:pos x="9" y="357"/>
                </a:cxn>
                <a:cxn ang="0">
                  <a:pos x="57" y="315"/>
                </a:cxn>
                <a:cxn ang="0">
                  <a:pos x="103" y="282"/>
                </a:cxn>
                <a:cxn ang="0">
                  <a:pos x="199" y="236"/>
                </a:cxn>
                <a:cxn ang="0">
                  <a:pos x="303" y="203"/>
                </a:cxn>
                <a:cxn ang="0">
                  <a:pos x="422" y="171"/>
                </a:cxn>
                <a:cxn ang="0">
                  <a:pos x="601" y="117"/>
                </a:cxn>
                <a:cxn ang="0">
                  <a:pos x="782" y="72"/>
                </a:cxn>
                <a:cxn ang="0">
                  <a:pos x="1116" y="18"/>
                </a:cxn>
                <a:cxn ang="0">
                  <a:pos x="1277" y="5"/>
                </a:cxn>
                <a:cxn ang="0">
                  <a:pos x="1467" y="0"/>
                </a:cxn>
                <a:cxn ang="0">
                  <a:pos x="1483" y="11"/>
                </a:cxn>
                <a:cxn ang="0">
                  <a:pos x="1472" y="26"/>
                </a:cxn>
                <a:cxn ang="0">
                  <a:pos x="1472" y="26"/>
                </a:cxn>
              </a:cxnLst>
              <a:rect l="0" t="0" r="r" b="b"/>
              <a:pathLst>
                <a:path w="1483" h="406">
                  <a:moveTo>
                    <a:pt x="1472" y="26"/>
                  </a:moveTo>
                  <a:lnTo>
                    <a:pt x="1290" y="52"/>
                  </a:lnTo>
                  <a:lnTo>
                    <a:pt x="1131" y="74"/>
                  </a:lnTo>
                  <a:lnTo>
                    <a:pt x="794" y="125"/>
                  </a:lnTo>
                  <a:lnTo>
                    <a:pt x="614" y="171"/>
                  </a:lnTo>
                  <a:lnTo>
                    <a:pt x="439" y="226"/>
                  </a:lnTo>
                  <a:lnTo>
                    <a:pt x="326" y="256"/>
                  </a:lnTo>
                  <a:lnTo>
                    <a:pt x="229" y="286"/>
                  </a:lnTo>
                  <a:lnTo>
                    <a:pt x="139" y="329"/>
                  </a:lnTo>
                  <a:lnTo>
                    <a:pt x="50" y="396"/>
                  </a:lnTo>
                  <a:lnTo>
                    <a:pt x="29" y="406"/>
                  </a:lnTo>
                  <a:lnTo>
                    <a:pt x="9" y="396"/>
                  </a:lnTo>
                  <a:lnTo>
                    <a:pt x="0" y="378"/>
                  </a:lnTo>
                  <a:lnTo>
                    <a:pt x="9" y="357"/>
                  </a:lnTo>
                  <a:lnTo>
                    <a:pt x="57" y="315"/>
                  </a:lnTo>
                  <a:lnTo>
                    <a:pt x="103" y="282"/>
                  </a:lnTo>
                  <a:lnTo>
                    <a:pt x="199" y="236"/>
                  </a:lnTo>
                  <a:lnTo>
                    <a:pt x="303" y="203"/>
                  </a:lnTo>
                  <a:lnTo>
                    <a:pt x="422" y="171"/>
                  </a:lnTo>
                  <a:lnTo>
                    <a:pt x="601" y="117"/>
                  </a:lnTo>
                  <a:lnTo>
                    <a:pt x="782" y="72"/>
                  </a:lnTo>
                  <a:lnTo>
                    <a:pt x="1116" y="18"/>
                  </a:lnTo>
                  <a:lnTo>
                    <a:pt x="1277" y="5"/>
                  </a:lnTo>
                  <a:lnTo>
                    <a:pt x="1467" y="0"/>
                  </a:lnTo>
                  <a:lnTo>
                    <a:pt x="1483" y="11"/>
                  </a:lnTo>
                  <a:lnTo>
                    <a:pt x="1472" y="26"/>
                  </a:lnTo>
                  <a:lnTo>
                    <a:pt x="1472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4231" y="225"/>
              <a:ext cx="303" cy="339"/>
            </a:xfrm>
            <a:custGeom>
              <a:avLst/>
              <a:gdLst/>
              <a:ahLst/>
              <a:cxnLst>
                <a:cxn ang="0">
                  <a:pos x="40" y="669"/>
                </a:cxn>
                <a:cxn ang="0">
                  <a:pos x="0" y="400"/>
                </a:cxn>
                <a:cxn ang="0">
                  <a:pos x="7" y="340"/>
                </a:cxn>
                <a:cxn ang="0">
                  <a:pos x="25" y="281"/>
                </a:cxn>
                <a:cxn ang="0">
                  <a:pos x="55" y="226"/>
                </a:cxn>
                <a:cxn ang="0">
                  <a:pos x="98" y="171"/>
                </a:cxn>
                <a:cxn ang="0">
                  <a:pos x="185" y="120"/>
                </a:cxn>
                <a:cxn ang="0">
                  <a:pos x="290" y="81"/>
                </a:cxn>
                <a:cxn ang="0">
                  <a:pos x="384" y="52"/>
                </a:cxn>
                <a:cxn ang="0">
                  <a:pos x="480" y="28"/>
                </a:cxn>
                <a:cxn ang="0">
                  <a:pos x="591" y="0"/>
                </a:cxn>
                <a:cxn ang="0">
                  <a:pos x="607" y="8"/>
                </a:cxn>
                <a:cxn ang="0">
                  <a:pos x="599" y="24"/>
                </a:cxn>
                <a:cxn ang="0">
                  <a:pos x="491" y="59"/>
                </a:cxn>
                <a:cxn ang="0">
                  <a:pos x="402" y="95"/>
                </a:cxn>
                <a:cxn ang="0">
                  <a:pos x="313" y="135"/>
                </a:cxn>
                <a:cxn ang="0">
                  <a:pos x="212" y="180"/>
                </a:cxn>
                <a:cxn ang="0">
                  <a:pos x="144" y="219"/>
                </a:cxn>
                <a:cxn ang="0">
                  <a:pos x="103" y="269"/>
                </a:cxn>
                <a:cxn ang="0">
                  <a:pos x="73" y="319"/>
                </a:cxn>
                <a:cxn ang="0">
                  <a:pos x="43" y="424"/>
                </a:cxn>
                <a:cxn ang="0">
                  <a:pos x="45" y="537"/>
                </a:cxn>
                <a:cxn ang="0">
                  <a:pos x="66" y="662"/>
                </a:cxn>
                <a:cxn ang="0">
                  <a:pos x="57" y="679"/>
                </a:cxn>
                <a:cxn ang="0">
                  <a:pos x="40" y="669"/>
                </a:cxn>
                <a:cxn ang="0">
                  <a:pos x="40" y="669"/>
                </a:cxn>
              </a:cxnLst>
              <a:rect l="0" t="0" r="r" b="b"/>
              <a:pathLst>
                <a:path w="607" h="679">
                  <a:moveTo>
                    <a:pt x="40" y="669"/>
                  </a:moveTo>
                  <a:lnTo>
                    <a:pt x="0" y="400"/>
                  </a:lnTo>
                  <a:lnTo>
                    <a:pt x="7" y="340"/>
                  </a:lnTo>
                  <a:lnTo>
                    <a:pt x="25" y="281"/>
                  </a:lnTo>
                  <a:lnTo>
                    <a:pt x="55" y="226"/>
                  </a:lnTo>
                  <a:lnTo>
                    <a:pt x="98" y="171"/>
                  </a:lnTo>
                  <a:lnTo>
                    <a:pt x="185" y="120"/>
                  </a:lnTo>
                  <a:lnTo>
                    <a:pt x="290" y="81"/>
                  </a:lnTo>
                  <a:lnTo>
                    <a:pt x="384" y="52"/>
                  </a:lnTo>
                  <a:lnTo>
                    <a:pt x="480" y="28"/>
                  </a:lnTo>
                  <a:lnTo>
                    <a:pt x="591" y="0"/>
                  </a:lnTo>
                  <a:lnTo>
                    <a:pt x="607" y="8"/>
                  </a:lnTo>
                  <a:lnTo>
                    <a:pt x="599" y="24"/>
                  </a:lnTo>
                  <a:lnTo>
                    <a:pt x="491" y="59"/>
                  </a:lnTo>
                  <a:lnTo>
                    <a:pt x="402" y="95"/>
                  </a:lnTo>
                  <a:lnTo>
                    <a:pt x="313" y="135"/>
                  </a:lnTo>
                  <a:lnTo>
                    <a:pt x="212" y="180"/>
                  </a:lnTo>
                  <a:lnTo>
                    <a:pt x="144" y="219"/>
                  </a:lnTo>
                  <a:lnTo>
                    <a:pt x="103" y="269"/>
                  </a:lnTo>
                  <a:lnTo>
                    <a:pt x="73" y="319"/>
                  </a:lnTo>
                  <a:lnTo>
                    <a:pt x="43" y="424"/>
                  </a:lnTo>
                  <a:lnTo>
                    <a:pt x="45" y="537"/>
                  </a:lnTo>
                  <a:lnTo>
                    <a:pt x="66" y="662"/>
                  </a:lnTo>
                  <a:lnTo>
                    <a:pt x="57" y="679"/>
                  </a:lnTo>
                  <a:lnTo>
                    <a:pt x="40" y="669"/>
                  </a:lnTo>
                  <a:lnTo>
                    <a:pt x="40" y="6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4092" y="1208"/>
              <a:ext cx="27" cy="114"/>
            </a:xfrm>
            <a:custGeom>
              <a:avLst/>
              <a:gdLst/>
              <a:ahLst/>
              <a:cxnLst>
                <a:cxn ang="0">
                  <a:pos x="38" y="74"/>
                </a:cxn>
                <a:cxn ang="0">
                  <a:pos x="38" y="120"/>
                </a:cxn>
                <a:cxn ang="0">
                  <a:pos x="54" y="228"/>
                </a:cxn>
                <a:cxn ang="0">
                  <a:pos x="1" y="228"/>
                </a:cxn>
                <a:cxn ang="0">
                  <a:pos x="0" y="8"/>
                </a:cxn>
                <a:cxn ang="0">
                  <a:pos x="34" y="0"/>
                </a:cxn>
                <a:cxn ang="0">
                  <a:pos x="46" y="21"/>
                </a:cxn>
                <a:cxn ang="0">
                  <a:pos x="38" y="74"/>
                </a:cxn>
                <a:cxn ang="0">
                  <a:pos x="38" y="74"/>
                </a:cxn>
              </a:cxnLst>
              <a:rect l="0" t="0" r="r" b="b"/>
              <a:pathLst>
                <a:path w="54" h="228">
                  <a:moveTo>
                    <a:pt x="38" y="74"/>
                  </a:moveTo>
                  <a:lnTo>
                    <a:pt x="38" y="120"/>
                  </a:lnTo>
                  <a:lnTo>
                    <a:pt x="54" y="228"/>
                  </a:lnTo>
                  <a:lnTo>
                    <a:pt x="1" y="228"/>
                  </a:lnTo>
                  <a:lnTo>
                    <a:pt x="0" y="8"/>
                  </a:lnTo>
                  <a:lnTo>
                    <a:pt x="34" y="0"/>
                  </a:lnTo>
                  <a:lnTo>
                    <a:pt x="46" y="21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61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2-tub-ru.yandex.net/i?id=31981618-0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533591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0" y="357166"/>
            <a:ext cx="9144000" cy="1214446"/>
          </a:xfrm>
          <a:prstGeom prst="ellipse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35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Технологии мультимедиа</a:t>
            </a:r>
            <a:endParaRPr lang="ru-RU" sz="2800" b="1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35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http://www.ixbt.com/editorial/toshiba-projectors_062003/mt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52" y="4725144"/>
            <a:ext cx="2980942" cy="203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im4-tub-ru.yandex.net/i?id=126421205-6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3" y="4365104"/>
            <a:ext cx="2409966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http://im8-tub-ru.yandex.net/i?id=540524183-18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234" y="311694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http://www.kavicom.ru/uploads/classifieds/68a9d05e5f8b00c2ef5440c64be19406.jpeg"/>
          <p:cNvSpPr>
            <a:spLocks noChangeAspect="1" noChangeArrowheads="1"/>
          </p:cNvSpPr>
          <p:nvPr/>
        </p:nvSpPr>
        <p:spPr bwMode="auto">
          <a:xfrm>
            <a:off x="155575" y="-1851025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 descr="http://www.kavicom.ru/uploads/classifieds/68a9d05e5f8b00c2ef5440c64be19406.jpeg"/>
          <p:cNvSpPr>
            <a:spLocks noChangeAspect="1" noChangeArrowheads="1"/>
          </p:cNvSpPr>
          <p:nvPr/>
        </p:nvSpPr>
        <p:spPr bwMode="auto">
          <a:xfrm>
            <a:off x="307975" y="-1698625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http://www.kavicom.ru/uploads/classifieds/68a9d05e5f8b00c2ef5440c64be19406.jpeg"/>
          <p:cNvSpPr>
            <a:spLocks noChangeAspect="1" noChangeArrowheads="1"/>
          </p:cNvSpPr>
          <p:nvPr/>
        </p:nvSpPr>
        <p:spPr bwMode="auto">
          <a:xfrm>
            <a:off x="460375" y="-1546225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38" name="Picture 18" descr="http://s59.radikal.ru/i164/1202/cb/daf4c93232e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68" y="1654878"/>
            <a:ext cx="3739197" cy="281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2" name="Picture 22" descr="http://img.positronica.ru/items/560964_v01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71612"/>
            <a:ext cx="994619" cy="83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6" name="Picture 26" descr="http://www.volga.onno.ru/photos/77000/763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1820266"/>
            <a:ext cx="2328814" cy="232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8BB4-BEB0-40F5-A3E1-C00DE010D24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1602</TotalTime>
  <Words>325</Words>
  <Application>Microsoft Office PowerPoint</Application>
  <PresentationFormat>Экран (4:3)</PresentationFormat>
  <Paragraphs>165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компьютерных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SHIMKO</dc:creator>
  <cp:lastModifiedBy>Югов И. О.</cp:lastModifiedBy>
  <cp:revision>189</cp:revision>
  <dcterms:created xsi:type="dcterms:W3CDTF">2009-07-16T23:13:14Z</dcterms:created>
  <dcterms:modified xsi:type="dcterms:W3CDTF">2013-03-21T14:55:10Z</dcterms:modified>
</cp:coreProperties>
</file>