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DEFC82-E8C9-404E-A121-6F8E5009BE3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414D5E-D5B4-4921-B666-677A466D9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urbo.wen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285883"/>
          </a:xfrm>
        </p:spPr>
        <p:txBody>
          <a:bodyPr/>
          <a:lstStyle/>
          <a:p>
            <a:r>
              <a:rPr lang="ru-RU" sz="5400" dirty="0" smtClean="0"/>
              <a:t>ПРЕЗЕНТАЦИЯ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072494" cy="471490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 ОЗНАЧАЕТ  ВАШ  ЛЮБИМЫЙ ЦВЕТ 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МОУ СОШ №39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Шевченко Е.Н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материалам статьи на сайте: </a:t>
            </a:r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 smtClean="0">
                <a:hlinkClick r:id="rId2"/>
              </a:rPr>
              <a:t>://turbo.wen.ru</a:t>
            </a:r>
            <a:endParaRPr lang="ru-RU" sz="1800" dirty="0" smtClean="0"/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Жолт кис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0"/>
            <a:ext cx="3008313" cy="6126163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Черный</a:t>
            </a:r>
            <a:endParaRPr lang="ru-RU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кто помещает черный цвет на первое место, часто терпит поражения в поединках с судьбой. Если вы помещаете черный цвет на последнее место, вы не собираетесь ни от чего отказываться, но тем самым рискуете, ожидая от жизни слишком многого.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643710"/>
            <a:ext cx="3008313" cy="714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x_a26b1d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428604"/>
            <a:ext cx="6187804" cy="582891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28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getImageо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6072230"/>
          </a:xfrm>
        </p:spPr>
        <p:txBody>
          <a:bodyPr/>
          <a:lstStyle/>
          <a:p>
            <a:r>
              <a:rPr lang="ru-RU" sz="2000" b="1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Психологический тест: Какой у вас цвет на первом месте?</a:t>
            </a:r>
            <a:endParaRPr lang="ru-RU" sz="20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Предлагаемый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 опирается на научные разработки профессора Макса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Люшера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Прежде чем начать чтение, подумайте, какой цвет вы поставите на первое место, а какой отодвинете на последнее: серый,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голубой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зеленый, красный, желтый, фиолетовый, коричневый, черный.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28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2586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4776" y="273050"/>
            <a:ext cx="4132298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r>
              <a:rPr lang="ru-RU" sz="6000" dirty="0">
                <a:solidFill>
                  <a:schemeClr val="accent5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Серый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 предпочитаете серый цвет - вы сознательно отгораживаетесь от внешних воздействий, чтобы сохранить идеальный покой и внутреннюю стабильность. Если серый цвет для вас на последнем месте - вы - особа, скорее, агрессивная, очень деятельная и увлеченная. Вы стремитесь к ярким впечатлениям.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286098-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32873" y="1357298"/>
            <a:ext cx="5092074" cy="335758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2852"/>
            <a:ext cx="3008313" cy="5983311"/>
          </a:xfrm>
        </p:spPr>
        <p:txBody>
          <a:bodyPr/>
          <a:lstStyle/>
          <a:p>
            <a:r>
              <a:rPr lang="ru-RU" sz="5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Голубой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Голубой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 - это символ впечатлительности, привязанности, верности. Тот, кто поставил его на первое место, в минуты неудач легко впадает в уныние. Если вы решительно отбрасываете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голубой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цвет, то это означает внутреннее беспокойство и желание перемен, которые помогут избавиться от депрессии и пассивности.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28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r>
              <a:rPr lang="ru-RU" sz="4800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Зеленый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кто поставил этот цвет на первое место, прямолинеен, обнаруживает тенденцию к идеализации самого себя, одновременно имея склонность "насильно улучшать других". Человек, решительно отбросивший зеленый цвет, часто жалуется на то, что окружающие слишком многого от него требуют.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28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getImageфлфот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071546"/>
            <a:ext cx="3008313" cy="5357850"/>
          </a:xfrm>
        </p:spPr>
        <p:txBody>
          <a:bodyPr/>
          <a:lstStyle/>
          <a:p>
            <a:r>
              <a:rPr lang="ru-RU" sz="4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Красный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 помещаете красный цвет на первое место, значит, хотите интенсифицировать свои эмоциональные ощущения. Все, кто исключает красный цвет, делают это в основном потому, что ощущают неприязнь к агрессивности.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3008313" cy="2143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4370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79887" y="273050"/>
            <a:ext cx="3902075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3008313" cy="5697559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Желтый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кто помещает желтый цвет на первое место, обнаруживает стремление к независимости и надежду на счастливую жизнь. Противникам этого цвета не хватает стабильности и психологической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_555c_d0631da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185577"/>
            <a:ext cx="5111750" cy="402805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3008313" cy="6072230"/>
          </a:xfrm>
        </p:spPr>
        <p:txBody>
          <a:bodyPr/>
          <a:lstStyle/>
          <a:p>
            <a:r>
              <a:rPr lang="ru-RU" sz="36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Фиолетовый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кто любит фиолетовый цвет, создает вокруг себя атмосферу гармонии и согласия, однако нередко колеблется, принимая решения. Тот, кто помещает фиолетовый цвет на последнее место, высказывает бессознательную тоску по чувственным переживаниям.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_3cba4_bc4cfa6b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5013" y="273050"/>
            <a:ext cx="3991823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008313" cy="5483245"/>
          </a:xfrm>
        </p:spPr>
        <p:txBody>
          <a:bodyPr/>
          <a:lstStyle/>
          <a:p>
            <a:r>
              <a:rPr lang="ru-RU" sz="3600" dirty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Коричневый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любимый цвет, он означает сильную потребность в отдыхе и расслаблении. Как нелюбимый цвет он означает то, что вы решительно отбрасываете всякую повседневность и рутину.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_RU_RainBow11">
  <a:themeElements>
    <a:clrScheme name="OF_RU_RainBow11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_RU_RainBow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_RU_RainBow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_RU_RainBow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_RU_RainBow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10108029</Template>
  <TotalTime>65</TotalTime>
  <Words>420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OF_RU_RainBow11</vt:lpstr>
      <vt:lpstr>ПРЕЗЕНТАЦИЯ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Timurshev</dc:creator>
  <cp:lastModifiedBy>Татьяна Ивановна</cp:lastModifiedBy>
  <cp:revision>10</cp:revision>
  <dcterms:created xsi:type="dcterms:W3CDTF">2011-02-19T23:55:52Z</dcterms:created>
  <dcterms:modified xsi:type="dcterms:W3CDTF">2013-05-14T07:21:54Z</dcterms:modified>
</cp:coreProperties>
</file>