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81" autoAdjust="0"/>
    <p:restoredTop sz="94660"/>
  </p:normalViewPr>
  <p:slideViewPr>
    <p:cSldViewPr>
      <p:cViewPr varScale="1">
        <p:scale>
          <a:sx n="67" d="100"/>
          <a:sy n="67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4500563"/>
            <a:ext cx="218598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118C-D98F-4194-9079-5939D9CA2A5A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5678E-BDB6-4B87-9498-0BA7B057B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2060-7F48-44EC-9881-1C223A62C5EE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50ED-321E-444D-88FB-02A5C6B80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9CA7-44D4-42D7-A29D-8A6682850C47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3C70B-D6E0-458D-A3C8-CF913B4BA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1259837397_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000"/>
          <a:stretch>
            <a:fillRect/>
          </a:stretch>
        </p:blipFill>
        <p:spPr bwMode="auto">
          <a:xfrm>
            <a:off x="6905625" y="0"/>
            <a:ext cx="22383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2CD7C-5B27-4DF2-8276-35AE0D7CD4C9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F0C6-AA17-476D-8B09-166FE217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8BC6-DC27-433A-A83D-93BC8CD86735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222D-F4C3-4EF7-911A-15890BC79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7BF1-6F92-4FF9-AAFB-730CA9EBFADE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38B8-88A7-4E3B-A4FA-2237AC6A7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A201-7C49-4192-8EEA-E449A01CD44D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6787-8CAC-445B-B410-171E1AD30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4EEB-29A9-426C-B6EE-BFB8B49746C0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867F-396F-41CD-BC4E-AB2E4D5AB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D0C9-E1DA-4708-9326-583FDF183972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1231-D7D6-41BB-AA3A-4E037DD8C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9B55-649C-4EEF-8726-1350FDF3DA77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60961-00F2-4C1B-8A07-3A7721BA1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96F7-B63D-4C1E-90E7-83ADE8709196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E0EE-C3BB-4D1D-AC8C-ACB261CBF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1" descr="1259837397_4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500"/>
          <a:stretch>
            <a:fillRect/>
          </a:stretch>
        </p:blipFill>
        <p:spPr bwMode="auto">
          <a:xfrm>
            <a:off x="6834188" y="0"/>
            <a:ext cx="2309812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0" descr="6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4214813"/>
            <a:ext cx="24669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CB4F1-A68B-4637-80B6-092381CA4D01}" type="datetimeFigureOut">
              <a:rPr lang="ru-RU"/>
              <a:pPr>
                <a:defRPr/>
              </a:pPr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D280C1-B32D-4795-8DD4-90B1567BC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Развитие логического мышления на уроках русского языка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Разноуровневые</a:t>
            </a:r>
            <a:r>
              <a:rPr lang="ru-RU" dirty="0" smtClean="0"/>
              <a:t>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dirty="0" err="1" smtClean="0"/>
              <a:t>уровень.Спишите</a:t>
            </a:r>
            <a:r>
              <a:rPr lang="ru-RU" dirty="0" smtClean="0"/>
              <a:t>, в скобках напишите проверочные слова.</a:t>
            </a:r>
          </a:p>
          <a:p>
            <a:pPr>
              <a:buNone/>
            </a:pPr>
            <a:r>
              <a:rPr lang="ru-RU" dirty="0" err="1" smtClean="0"/>
              <a:t>М-сной,м-лчать,охр-нять,уд-влять,гр-знуля,пл-сать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 уровень. </a:t>
            </a:r>
            <a:r>
              <a:rPr lang="ru-RU" dirty="0" err="1" smtClean="0"/>
              <a:t>Спишите,в</a:t>
            </a:r>
            <a:r>
              <a:rPr lang="ru-RU" dirty="0" smtClean="0"/>
              <a:t> скобках напишите проверочные слова.</a:t>
            </a:r>
          </a:p>
          <a:p>
            <a:pPr>
              <a:buNone/>
            </a:pPr>
            <a:r>
              <a:rPr lang="ru-RU" dirty="0" err="1" smtClean="0"/>
              <a:t>Хор-шо</a:t>
            </a:r>
            <a:r>
              <a:rPr lang="ru-RU" dirty="0" smtClean="0"/>
              <a:t> в л-су в полдень. </a:t>
            </a:r>
            <a:r>
              <a:rPr lang="ru-RU" dirty="0" err="1" smtClean="0"/>
              <a:t>З-леные</a:t>
            </a:r>
            <a:r>
              <a:rPr lang="ru-RU" dirty="0" smtClean="0"/>
              <a:t> елочки </a:t>
            </a:r>
            <a:r>
              <a:rPr lang="ru-RU" dirty="0" err="1" smtClean="0"/>
              <a:t>выг-бают</a:t>
            </a:r>
            <a:r>
              <a:rPr lang="ru-RU" dirty="0" smtClean="0"/>
              <a:t> </a:t>
            </a:r>
            <a:r>
              <a:rPr lang="ru-RU" dirty="0" err="1" smtClean="0"/>
              <a:t>к-лючие</a:t>
            </a:r>
            <a:r>
              <a:rPr lang="ru-RU" dirty="0" smtClean="0"/>
              <a:t> </a:t>
            </a:r>
            <a:r>
              <a:rPr lang="ru-RU" dirty="0" err="1" smtClean="0"/>
              <a:t>ве-ки</a:t>
            </a:r>
            <a:r>
              <a:rPr lang="ru-RU" dirty="0" smtClean="0"/>
              <a:t>. </a:t>
            </a:r>
            <a:r>
              <a:rPr lang="ru-RU" dirty="0" err="1" smtClean="0"/>
              <a:t>Кр-суется</a:t>
            </a:r>
            <a:r>
              <a:rPr lang="ru-RU" dirty="0" smtClean="0"/>
              <a:t> белая </a:t>
            </a:r>
            <a:r>
              <a:rPr lang="ru-RU" dirty="0" err="1" smtClean="0"/>
              <a:t>б-ре-ка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 </a:t>
            </a:r>
            <a:r>
              <a:rPr lang="ru-RU" dirty="0" err="1" smtClean="0"/>
              <a:t>душ-стыми</a:t>
            </a:r>
            <a:r>
              <a:rPr lang="ru-RU" dirty="0" smtClean="0"/>
              <a:t> </a:t>
            </a:r>
            <a:r>
              <a:rPr lang="ru-RU" dirty="0" err="1" smtClean="0"/>
              <a:t>л-сточками.Дрож-т</a:t>
            </a:r>
            <a:r>
              <a:rPr lang="ru-RU" dirty="0" smtClean="0"/>
              <a:t> осина.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dirty="0" smtClean="0"/>
              <a:t>3 </a:t>
            </a:r>
            <a:r>
              <a:rPr lang="ru-RU" dirty="0" err="1" smtClean="0"/>
              <a:t>уровень.Спишите,исправив</a:t>
            </a:r>
            <a:r>
              <a:rPr lang="ru-RU" dirty="0" smtClean="0"/>
              <a:t> ошибки</a:t>
            </a:r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 err="1" smtClean="0"/>
              <a:t>тинуло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холадам</a:t>
            </a:r>
            <a:r>
              <a:rPr lang="ru-RU" dirty="0" smtClean="0"/>
              <a:t>. Последние </a:t>
            </a:r>
            <a:r>
              <a:rPr lang="ru-RU" dirty="0" err="1" smtClean="0"/>
              <a:t>клочя</a:t>
            </a:r>
            <a:r>
              <a:rPr lang="ru-RU" dirty="0" smtClean="0"/>
              <a:t> тумана</a:t>
            </a:r>
          </a:p>
          <a:p>
            <a:pPr>
              <a:buNone/>
            </a:pPr>
            <a:r>
              <a:rPr lang="ru-RU" dirty="0" smtClean="0"/>
              <a:t>м</a:t>
            </a:r>
            <a:r>
              <a:rPr lang="ru-RU" dirty="0" smtClean="0"/>
              <a:t>окрой марлей </a:t>
            </a:r>
            <a:r>
              <a:rPr lang="ru-RU" dirty="0" err="1" smtClean="0"/>
              <a:t>палзли</a:t>
            </a:r>
            <a:r>
              <a:rPr lang="ru-RU" dirty="0" smtClean="0"/>
              <a:t> </a:t>
            </a:r>
            <a:r>
              <a:rPr lang="ru-RU" dirty="0" err="1" smtClean="0"/>
              <a:t>пасклону</a:t>
            </a:r>
            <a:r>
              <a:rPr lang="ru-RU" dirty="0" smtClean="0"/>
              <a:t>. От крылись</a:t>
            </a:r>
          </a:p>
          <a:p>
            <a:pPr>
              <a:buNone/>
            </a:pPr>
            <a:r>
              <a:rPr lang="ru-RU" dirty="0" smtClean="0"/>
              <a:t>я</a:t>
            </a:r>
            <a:r>
              <a:rPr lang="ru-RU" dirty="0" smtClean="0"/>
              <a:t>ркие  сияющие горы.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4290"/>
            <a:ext cx="7772400" cy="9286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7772400" cy="4786346"/>
          </a:xfrm>
        </p:spPr>
        <p:txBody>
          <a:bodyPr/>
          <a:lstStyle/>
          <a:p>
            <a:r>
              <a:rPr lang="ru-RU" dirty="0" smtClean="0"/>
              <a:t>Каждый ученик должен работать на уроках с интересом, а это  возможно, если он выполняет посильное задание .</a:t>
            </a:r>
          </a:p>
          <a:p>
            <a:endParaRPr lang="ru-RU" dirty="0" smtClean="0"/>
          </a:p>
          <a:p>
            <a:r>
              <a:rPr lang="ru-RU" dirty="0" smtClean="0"/>
              <a:t>При выполнении 1 уровня ученик закрепляет базовые знания каждой ступени традиционной системы.</a:t>
            </a:r>
          </a:p>
          <a:p>
            <a:endParaRPr lang="ru-RU" dirty="0" smtClean="0"/>
          </a:p>
          <a:p>
            <a:r>
              <a:rPr lang="ru-RU" dirty="0" smtClean="0"/>
              <a:t>2 уровень-уровень повышенной сложности. Предполагает не только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ыполнение заданий на отработку учебного материала, но и работу над развитием речи.</a:t>
            </a:r>
          </a:p>
          <a:p>
            <a:endParaRPr lang="ru-RU" dirty="0" smtClean="0"/>
          </a:p>
          <a:p>
            <a:r>
              <a:rPr lang="ru-RU" dirty="0" smtClean="0"/>
              <a:t>3 уровень- творческий. Он предполагает написание мини-сочинений, исправление грамматических ошибок  ,развитие логического мышления , развитие речи.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1571612"/>
            <a:ext cx="7772400" cy="5588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786214"/>
          </a:xfrm>
        </p:spPr>
        <p:txBody>
          <a:bodyPr/>
          <a:lstStyle/>
          <a:p>
            <a:r>
              <a:rPr lang="ru-RU" dirty="0" smtClean="0"/>
              <a:t>Презентацию подготовила учитель начальных классов 1 квалификационной категории  МОУ СОШ №34</a:t>
            </a:r>
          </a:p>
          <a:p>
            <a:r>
              <a:rPr lang="ru-RU" dirty="0" smtClean="0"/>
              <a:t>Азарникова Ирина Евгеньевна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из важных задач современной школы- создание таких условий, которые способствовали развитию ребенка, развитию его творческого потенциала.</a:t>
            </a:r>
          </a:p>
          <a:p>
            <a:r>
              <a:rPr lang="ru-RU" dirty="0" smtClean="0"/>
              <a:t>Ребенок должен научиться анализировать разные факты и точки зрения, уметь рассуждать, выделять главное, задавать вопросы и пытаться самостоятельно искать ответы на них.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при формировании логического мышления у учащихся начальной школы самое главное- научить ребят  делать пусть маленькие ,но собственные открытия.</a:t>
            </a:r>
          </a:p>
          <a:p>
            <a:r>
              <a:rPr lang="ru-RU" dirty="0" smtClean="0"/>
              <a:t>Важен не готовый </a:t>
            </a:r>
            <a:r>
              <a:rPr lang="ru-RU" dirty="0" err="1" smtClean="0"/>
              <a:t>результат,а</a:t>
            </a:r>
            <a:r>
              <a:rPr lang="ru-RU" dirty="0" smtClean="0"/>
              <a:t> процесс решения ,который приводит к личным победам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Мыслительная деятельность учащихся осуществляется при помощи следующих операций: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038600" cy="4525963"/>
          </a:xfrm>
        </p:spPr>
        <p:txBody>
          <a:bodyPr/>
          <a:lstStyle/>
          <a:p>
            <a:r>
              <a:rPr lang="ru-RU" dirty="0" smtClean="0"/>
              <a:t>Сравнения</a:t>
            </a:r>
          </a:p>
          <a:p>
            <a:r>
              <a:rPr lang="ru-RU" dirty="0" smtClean="0"/>
              <a:t>Анализа</a:t>
            </a:r>
          </a:p>
          <a:p>
            <a:r>
              <a:rPr lang="ru-RU" dirty="0" smtClean="0"/>
              <a:t>Синтеза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038600" cy="4054485"/>
          </a:xfrm>
        </p:spPr>
        <p:txBody>
          <a:bodyPr/>
          <a:lstStyle/>
          <a:p>
            <a:r>
              <a:rPr lang="ru-RU" dirty="0" smtClean="0"/>
              <a:t>Абстракции</a:t>
            </a:r>
          </a:p>
          <a:p>
            <a:r>
              <a:rPr lang="ru-RU" dirty="0" smtClean="0"/>
              <a:t>Обобщения</a:t>
            </a:r>
          </a:p>
          <a:p>
            <a:r>
              <a:rPr lang="ru-RU" dirty="0" smtClean="0"/>
              <a:t>Конкретизации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358246" cy="5357850"/>
          </a:xfrm>
        </p:spPr>
        <p:txBody>
          <a:bodyPr/>
          <a:lstStyle/>
          <a:p>
            <a:r>
              <a:rPr lang="ru-RU" dirty="0" smtClean="0"/>
              <a:t>Сравнение-это сопоставление предметов и явлений с целью найти сходство и различие между ними.</a:t>
            </a:r>
          </a:p>
          <a:p>
            <a:r>
              <a:rPr lang="ru-RU" dirty="0" smtClean="0"/>
              <a:t>Анализ-это мысленное расчленение предмета или явления на образующие его части, выделение в нем отдельных частей ,признаков и свойств.</a:t>
            </a:r>
          </a:p>
          <a:p>
            <a:r>
              <a:rPr lang="ru-RU" dirty="0" smtClean="0"/>
              <a:t>Синтез-это мысленное соединение отдельных элементов, частей и признаков в единое целое.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358246" cy="5357850"/>
          </a:xfrm>
        </p:spPr>
        <p:txBody>
          <a:bodyPr/>
          <a:lstStyle/>
          <a:p>
            <a:r>
              <a:rPr lang="ru-RU" dirty="0" smtClean="0"/>
              <a:t>Абстракция-это мысленное   выделение существенных свойств и признаков предметов. </a:t>
            </a:r>
          </a:p>
          <a:p>
            <a:r>
              <a:rPr lang="ru-RU" dirty="0" smtClean="0"/>
              <a:t>Обобщение-это мысленное объединение предметов и явлений в группы по общим признакам ,которые выделяются в процессе абстрагирования.</a:t>
            </a:r>
          </a:p>
          <a:p>
            <a:r>
              <a:rPr lang="ru-RU" dirty="0" smtClean="0"/>
              <a:t>Конкретизация-переход от общего к единичному ,которое соответствует этому объекту (привести пример).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Игры,упражнения,задания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ru-RU" dirty="0" smtClean="0"/>
              <a:t>1 .Грамматическая арифметика</a:t>
            </a:r>
          </a:p>
          <a:p>
            <a:pPr>
              <a:buNone/>
            </a:pPr>
            <a:r>
              <a:rPr lang="ru-RU" dirty="0" err="1" smtClean="0"/>
              <a:t>Череп-п+муха=черемуха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Чистый-ый+о+тело-о=чистотел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Часть-ь+ушко-о+а=частушка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Черный-ый+о+слива-а=чернослив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2. « Какая буква заблудилась?»</a:t>
            </a:r>
          </a:p>
          <a:p>
            <a:pPr>
              <a:buNone/>
            </a:pPr>
            <a:r>
              <a:rPr lang="ru-RU" dirty="0" smtClean="0"/>
              <a:t>Мама с бочками пошла </a:t>
            </a:r>
          </a:p>
          <a:p>
            <a:pPr>
              <a:buNone/>
            </a:pPr>
            <a:r>
              <a:rPr lang="ru-RU" dirty="0" smtClean="0"/>
              <a:t>По дороге вдоль села.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Игры,упражнения,задания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/>
          <a:lstStyle/>
          <a:p>
            <a:r>
              <a:rPr lang="ru-RU" dirty="0" smtClean="0"/>
              <a:t>Наевшись рыбы до отвала</a:t>
            </a:r>
          </a:p>
          <a:p>
            <a:pPr>
              <a:buNone/>
            </a:pPr>
            <a:r>
              <a:rPr lang="ru-RU" dirty="0" smtClean="0"/>
              <a:t>На море гайка отдыхала.</a:t>
            </a:r>
          </a:p>
          <a:p>
            <a:pPr>
              <a:buNone/>
            </a:pPr>
            <a:r>
              <a:rPr lang="ru-RU" dirty="0" smtClean="0"/>
              <a:t>   3. «Алфавит»</a:t>
            </a:r>
          </a:p>
          <a:p>
            <a:pPr>
              <a:buNone/>
            </a:pPr>
            <a:r>
              <a:rPr lang="ru-RU" dirty="0" smtClean="0"/>
              <a:t>Поставьте буквы в алфавитном порядке.</a:t>
            </a:r>
          </a:p>
          <a:p>
            <a:pPr>
              <a:buNone/>
            </a:pPr>
            <a:r>
              <a:rPr lang="ru-RU" dirty="0" err="1" smtClean="0"/>
              <a:t>Иаяз</a:t>
            </a:r>
            <a:r>
              <a:rPr lang="ru-RU" dirty="0" smtClean="0"/>
              <a:t>  (Азия)</a:t>
            </a:r>
          </a:p>
          <a:p>
            <a:pPr>
              <a:buNone/>
            </a:pPr>
            <a:r>
              <a:rPr lang="ru-RU" dirty="0" err="1" smtClean="0"/>
              <a:t>Тогсь</a:t>
            </a:r>
            <a:r>
              <a:rPr lang="ru-RU" dirty="0" smtClean="0"/>
              <a:t> (гость)</a:t>
            </a:r>
          </a:p>
          <a:p>
            <a:pPr>
              <a:buNone/>
            </a:pPr>
            <a:r>
              <a:rPr lang="ru-RU" dirty="0" smtClean="0"/>
              <a:t>Тоне (енот)</a:t>
            </a:r>
          </a:p>
          <a:p>
            <a:pPr>
              <a:buNone/>
            </a:pPr>
            <a:r>
              <a:rPr lang="ru-RU" dirty="0" err="1" smtClean="0"/>
              <a:t>Очкьля</a:t>
            </a:r>
            <a:r>
              <a:rPr lang="ru-RU" dirty="0" smtClean="0"/>
              <a:t> (клочья)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Минутка чистописания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1.Снег,флаг,враг,друг, утюг.</a:t>
            </a:r>
          </a:p>
          <a:p>
            <a:pPr>
              <a:buNone/>
            </a:pPr>
            <a:r>
              <a:rPr lang="ru-RU" dirty="0" smtClean="0"/>
              <a:t>- Прочитайте слова.</a:t>
            </a:r>
          </a:p>
          <a:p>
            <a:pPr>
              <a:buNone/>
            </a:pPr>
            <a:r>
              <a:rPr lang="ru-RU" dirty="0" smtClean="0"/>
              <a:t>-Какое слово  лишнее ?</a:t>
            </a:r>
          </a:p>
          <a:p>
            <a:pPr>
              <a:buNone/>
            </a:pPr>
            <a:r>
              <a:rPr lang="ru-RU" dirty="0" smtClean="0"/>
              <a:t>-Что общего?</a:t>
            </a:r>
          </a:p>
          <a:p>
            <a:pPr>
              <a:buNone/>
            </a:pPr>
            <a:r>
              <a:rPr lang="ru-RU" dirty="0" smtClean="0"/>
              <a:t>-Какие буквы будем писать на минутке чистописания?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2.Река   зима   сосна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е         и          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-Какую букву можно подставить? Почему?</a:t>
            </a:r>
          </a:p>
          <a:p>
            <a:pPr>
              <a:buNone/>
            </a:pPr>
            <a:r>
              <a:rPr lang="ru-RU" dirty="0" smtClean="0"/>
              <a:t>-Составьте  цепочку из безударных гласных.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пия шаблон с совой и колокольчико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Копия шаблон с совой и колокольчиком</Template>
  <TotalTime>140</TotalTime>
  <Words>464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Копия шаблон с совой и колокольчиком</vt:lpstr>
      <vt:lpstr>Развитие логического мышления на уроках русского языка</vt:lpstr>
      <vt:lpstr>Слайд 2</vt:lpstr>
      <vt:lpstr> </vt:lpstr>
      <vt:lpstr>Мыслительная деятельность учащихся осуществляется при помощи следующих операций:</vt:lpstr>
      <vt:lpstr> </vt:lpstr>
      <vt:lpstr> </vt:lpstr>
      <vt:lpstr>Игры,упражнения,задания</vt:lpstr>
      <vt:lpstr>Игры,упражнения,задания</vt:lpstr>
      <vt:lpstr>Минутка чистописания</vt:lpstr>
      <vt:lpstr>Разноуровневые работы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мышления на уроках русского языка</dc:title>
  <dc:creator>Алина</dc:creator>
  <cp:lastModifiedBy>Алина</cp:lastModifiedBy>
  <cp:revision>15</cp:revision>
  <dcterms:created xsi:type="dcterms:W3CDTF">2011-10-29T06:25:41Z</dcterms:created>
  <dcterms:modified xsi:type="dcterms:W3CDTF">2011-10-29T15:24:37Z</dcterms:modified>
</cp:coreProperties>
</file>