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2" r:id="rId26"/>
    <p:sldId id="283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800000"/>
    <a:srgbClr val="FF00FF"/>
    <a:srgbClr val="E2AC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45-15C0-40D4-8FA5-4EA7D6AFFA8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C39-2845-439F-B712-1065A6930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45-15C0-40D4-8FA5-4EA7D6AFFA8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C39-2845-439F-B712-1065A6930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45-15C0-40D4-8FA5-4EA7D6AFFA8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C39-2845-439F-B712-1065A6930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45-15C0-40D4-8FA5-4EA7D6AFFA8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C39-2845-439F-B712-1065A6930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45-15C0-40D4-8FA5-4EA7D6AFFA8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C39-2845-439F-B712-1065A6930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45-15C0-40D4-8FA5-4EA7D6AFFA8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C39-2845-439F-B712-1065A6930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45-15C0-40D4-8FA5-4EA7D6AFFA8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C39-2845-439F-B712-1065A6930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45-15C0-40D4-8FA5-4EA7D6AFFA8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C39-2845-439F-B712-1065A6930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45-15C0-40D4-8FA5-4EA7D6AFFA8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C39-2845-439F-B712-1065A6930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45-15C0-40D4-8FA5-4EA7D6AFFA8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C39-2845-439F-B712-1065A6930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45-15C0-40D4-8FA5-4EA7D6AFFA8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C39-2845-439F-B712-1065A6930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C345-15C0-40D4-8FA5-4EA7D6AFFA85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2C39-2845-439F-B712-1065A6930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4&amp;text=%D0%BA%20%D0%B4%D0%BD%D1%8E%20%D0%BF%D0%BE%D0%B1%D0%B5%D0%B4%D1%8B%20%D0%BA%D0%B0%D1%80%D1%82%D0%B8%D0%BD%D0%BA%D0%B8&amp;pos=144&amp;uinfo=ww-1038-wh-518-fw-813-fh-448-pd-1.2999999523162841&amp;rpt=simage&amp;img_url=http://www.sunhome.ru/UsersGallery/wallpapers/118/27162441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uinfo=ww-1038-wh-518-fw-813-fh-448-pd-1.2999999523162841&amp;p=10&amp;text=%D0%BF%D1%80%D0%BE%20%D0%B2%D0%BE%D0%B9%D0%BD%D1%83&amp;noreask=1&amp;pos=308&amp;rpt=simage&amp;lr=14&amp;img_url=http://victory-day.ru/images/fold/0020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hyperlink" Target="http://images.yandex.ru/yandsearch?text=%D1%81%D0%B0%D0%BB%D1%8E%D1%82%20%D0%B0%D0%BD%D0%B8%D0%BC%D0%B0%D1%86%D0%B8%D1%8F&amp;pos=5&amp;uinfo=ww-1038-wh-518-fw-813-fh-448-pd-1.2999999523162841&amp;rpt=simage&amp;img_url=http://www.vsyaanimaciya.ru/_ph/74/2/858841550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p=4&amp;text=%D1%81%D0%BB%D0%B0%D0%B2%D0%B0%20%D0%BF%D0%B0%D0%B2%D1%88%D0%B8%D0%BC%20%D0%B3%D0%B5%D1%80%D0%BE%D1%8F%D0%BC&amp;pos=120&amp;uinfo=ww-1038-wh-518-fw-813-fh-448-pd-1.2999999523162841&amp;rpt=simage&amp;img_url=http://pbs.twimg.com/media/Bmx2M3BCcAAOrMT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images.yandex.ru/yandsearch?text=%D0%B2%20%D1%82%D1%8B%D0%BB%D1%83%20%D0%BD%D0%B0%20%D0%B7%D0%B0%D0%B2%D0%BE%D0%B4%D0%B5&amp;pos=11&amp;uinfo=ww-1038-wh-518-fw-813-fh-448-pd-1.2999999523162841&amp;rpt=simage&amp;img_url=http://www.dostup1.ru/netcat_files/Image/2010/03/13/rebenok(1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4&amp;text=%D0%B2%20%D1%82%D1%8B%D0%BB%D1%83%20%D0%BD%D0%B0%20%D0%B7%D0%B0%D0%B2%D0%BE%D0%B4%D0%B5&amp;pos=132&amp;uinfo=ww-1038-wh-518-fw-813-fh-448-pd-1.2999999523162841&amp;rpt=simage&amp;img_url=http://file-rf.ru/uploads/2012/1/18/002--380261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p=1&amp;text=%D0%B2%20%D1%82%D1%8B%D0%BB%D1%83%20%D0%BD%D0%B0%20%D0%B7%D0%B0%D0%B2%D0%BE%D0%B4%D0%B5&amp;pos=41&amp;uinfo=ww-1038-wh-518-fw-813-fh-448-pd-1.2999999523162841&amp;rpt=simage&amp;img_url=http://s.pikabu.ru/post_img/2013/04/16/10/1366130560_261024269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p=2&amp;text=%D0%BB%D1%8E%D0%B4%D0%B8%20%D0%BF%D1%80%D0%B0%D0%B7%D0%B4%D0%BD%D1%83%D1%8E%D1%82%20%D0%BF%D0%BE%D0%B1%D0%B5%D0%B4%D1%83&amp;pos=72&amp;uinfo=ww-1038-wh-518-fw-813-fh-448-pd-1.2999999523162841&amp;rpt=simage&amp;img_url=http://www.art-apple.ru/albums/userpics/10001/pobeda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0%B2%D1%81%D1%82%D1%80%D0%B5%D1%87%D0%B0%20%D0%B2%D0%BE%D0%B8%D0%BD%D0%BE%D0%B2%20%D0%BF%D0%BE%D0%B1%D0%B5%D0%B4%D0%B8%D1%82%D0%B5%D0%BB%D0%B5%D0%B9&amp;pos=86&amp;uinfo=ww-1038-wh-518-fw-813-fh-448-pd-1.2999999523162841&amp;rpt=simage&amp;img_url=http://cs403019.vk.me/v403019884/922e/wx-sRKDajrg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text=%D1%88%D0%B8%D1%80%D0%BE%D0%BA%D0%B0%20%D1%81%D1%82%D1%80%D0%B0%D0%BD%D0%B0%20%D0%BC%D0%BE%D1%8F%20%D1%80%D0%BE%D0%B4%D0%BD%D0%B0%D1%8F&amp;pos=6&amp;uinfo=ww-1038-wh-518-fw-813-fh-448-pd-1.2999999523162841&amp;rpt=simage&amp;img_url=http://photos.lifeisphoto.ru/16/0/166396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images.yandex.ru/yandsearch?p=5&amp;text=%D0%B2%D0%BE%D0%B8%D0%BD%D1%8B%20%D0%BF%D1%80%D0%B0%D0%B7%D0%B4%D0%BD%D1%83%D1%8E%D1%82%20%D0%BF%D0%BE%D0%B1%D0%B5%D0%B4%D1%83&amp;pos=170&amp;uinfo=ww-1038-wh-518-fw-813-fh-448-pd-1.2999999523162841&amp;rpt=simage&amp;img_url=http://bestgif.su/_ph/37/2/999149013.gif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dozory.ru/bbs/viewtopic.php?p=826855&amp;sid=bf837b44b78c78392b2eca17c9976543" TargetMode="External"/><Relationship Id="rId3" Type="http://schemas.openxmlformats.org/officeDocument/2006/relationships/hyperlink" Target="http://www.gratis.pp.ru/archive/index.php/t40654.html" TargetMode="External"/><Relationship Id="rId7" Type="http://schemas.openxmlformats.org/officeDocument/2006/relationships/hyperlink" Target="http://rupor.sampo.ru/topic/54479" TargetMode="External"/><Relationship Id="rId2" Type="http://schemas.openxmlformats.org/officeDocument/2006/relationships/hyperlink" Target="http://www.new-cccp.ru/index.php?option=com_content&amp;task=view&amp;id=164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r.uz/istoriya-reklami/5184?print" TargetMode="External"/><Relationship Id="rId11" Type="http://schemas.openxmlformats.org/officeDocument/2006/relationships/hyperlink" Target="http://www.lifeisphoto.ru/photo.aspx?id=166396" TargetMode="External"/><Relationship Id="rId5" Type="http://schemas.openxmlformats.org/officeDocument/2006/relationships/hyperlink" Target="http://fuza.ru/funny/11139-70-let-nazad.html" TargetMode="External"/><Relationship Id="rId10" Type="http://schemas.openxmlformats.org/officeDocument/2006/relationships/hyperlink" Target="http://www.mirmarok.ru/prim/view_article/856/" TargetMode="External"/><Relationship Id="rId4" Type="http://schemas.openxmlformats.org/officeDocument/2006/relationships/hyperlink" Target="http://twitter.com/ljubalg/statuses/462878174175825920" TargetMode="External"/><Relationship Id="rId9" Type="http://schemas.openxmlformats.org/officeDocument/2006/relationships/hyperlink" Target="http://fufel.info/foto/24440-pozdravljaju_vsekh_s_prazdnikom_velikojj_pobedy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A%D0%B0%D1%80%D1%82%D0%B8%D0%BD%D0%BA%D0%B8%20%D0%BF%D1%80%D0%BE%20%D0%B2%D0%B5%D0%BB%D0%B8%D0%BA%D1%83%D1%8E%20%D0%BE%D1%82%D0%B5%D1%87%D0%B5%D1%81%D1%82%D0%B2%D0%B5%D0%BD%D0%BD%D1%83%D1%8E%20%D0%B2%D0%BE%D0%B9%D0%BD%D1%83&amp;pos=25&amp;uinfo=ww-1038-wh-518-fw-813-fh-448-pd-1.2999999523162841&amp;rpt=simage&amp;img_url=http://i2.imgbb.ru/img7/1/5/0/1507a45256e8deea6f9c4b9d25b3f5c4_h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0%D0%BE%D0%B4%D0%B8%D0%BD%D0%B0%20%D0%BC%D0%B0%D1%82%D1%8C%20%D0%B7%D0%BE%D0%B2%D0%B5%D1%82&amp;pos=16&amp;uinfo=ww-1038-wh-518-fw-813-fh-448-pd-1.2999999523162841&amp;rpt=simage&amp;img_url=http://content.foto.mail.ru/mail/vitaliy_nikolaev03/_myphoto/i-170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1%8D%D0%B2%D0%B0%D0%BA%D1%83%D0%B0%D1%86%D0%B8%D1%8F%20%D0%B2%20%D1%83%D0%B7%D0%B1%D0%B5%D0%BA%D0%B8%D1%81%D1%82%D0%B0%D0%BD%20%D0%B2%20%D0%B3%D0%BE%D0%B4%D1%8B%20%D0%B2%D0%BE%D0%B9%D0%BD%D1%8B&amp;pos=9&amp;uinfo=ww-1038-wh-518-fw-813-fh-448-pd-1.2999999523162841&amp;rpt=simage&amp;img_url=http://s018.radikal.ru/i512/1303/51/6e9976739e5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o6oi.ru/main.php/98445-4/0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65914" y="0"/>
            <a:ext cx="105099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2492896"/>
            <a:ext cx="8242176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(по стихотворению С.В.Михалкова)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7232848" cy="1752600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Составитель:Круц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Ольга Николаевна</a:t>
            </a:r>
          </a:p>
          <a:p>
            <a:pPr algn="r"/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учитель начальных классов</a:t>
            </a:r>
          </a:p>
          <a:p>
            <a:pPr algn="r"/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МОУ СОШ №43 г.Твери</a:t>
            </a:r>
            <a:endParaRPr lang="ru-RU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6716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9999"/>
                </a:solidFill>
              </a:rPr>
              <a:t>К празднику День Победы</a:t>
            </a:r>
            <a:endParaRPr lang="ru-RU" sz="4400" b="1" dirty="0">
              <a:solidFill>
                <a:srgbClr val="FF99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420888"/>
            <a:ext cx="6535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Быль для детей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C0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Для победы били одинаково нужны металл и хлеб. И невозможно сказать, где приходилось труднее - в цеху или в поле. Плакат Н.Ватолина и Н.Денисов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204864"/>
            <a:ext cx="5796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«Будет каждый верный воин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И накормлен и напоен,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Всей страной обут, одет».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- «Всё - на фронт!» - Москва сказала.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«Всё! - страна ей отвечала. –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Всё - для будущих побед!»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hukcha.net/uploads/posts/2012-09/thumbs/1348752393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030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Дни бежали и недели,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Шел войне не первый год.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Показал себя на деле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Богатырский наш народ.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88640"/>
            <a:ext cx="5004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расскажешь даже в сказке,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Ни словами, ни пером,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Как с врагов летели каски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Под Москвой и под Орлом.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060848"/>
            <a:ext cx="4751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Как, на запад наступая,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Бились красные бойцы –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Наша армия родная,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Наши братья и отцы.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Как сражались партизаны. –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Ими Родина горда!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Как залечивают раны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Боевые города.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f77904b225befb1c87dc85d89b_p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50357"/>
            <a:ext cx="4788024" cy="360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120484a2dc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535823" cy="34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3501008"/>
            <a:ext cx="3635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Не опишешь в этой были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Всех боев, какие были.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Немцев били там и тут,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Как побили - так салют!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Из Москвы салюты эти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Были слышны всем на свете,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Слышал их и друг и враг.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Раз салют, то значит это –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Над какой-то крышей где-то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Снова взвился красный флаг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://www.neizvestniy-geniy.ru/images/works/photo/2013/07/small/971565_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0"/>
            <a:ext cx="4067944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bs.twimg.com/media/Bmx2M3BCcAAOrM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5544616" cy="40324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35696" y="4180344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Слава нашим генералам,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Слава нашим адмиралам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И солдатам рядовым –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Пешим, плавающим, конным,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 жарких битвах закаленным!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Слава павшим и живым,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От души спасибо им!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51480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Где бы мы врага ни били,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Где бы враг ни отступал,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Вспоминал всегда о тыле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Наш солдат и генерал: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«Да! Нельзя добить фашистов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 очистить мир от них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Без московских трактористов,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Без ивановских ткачих,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Без того, кто днем и ночью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 шахтах уголь достает,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Сеет хлеб, снаряды точит,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Плавит сталь, броню кует».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f2.s.qip.ru/QfqeIzo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2878201" cy="2160240"/>
          </a:xfrm>
          <a:prstGeom prst="rect">
            <a:avLst/>
          </a:prstGeom>
          <a:noFill/>
        </p:spPr>
      </p:pic>
      <p:pic>
        <p:nvPicPr>
          <p:cNvPr id="10244" name="Picture 4" descr="http://s.pikabu.ru/post_img/2013/04/16/10/1366130560_26102426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60648"/>
            <a:ext cx="2897137" cy="1944216"/>
          </a:xfrm>
          <a:prstGeom prst="rect">
            <a:avLst/>
          </a:prstGeom>
          <a:noFill/>
        </p:spPr>
      </p:pic>
      <p:pic>
        <p:nvPicPr>
          <p:cNvPr id="10246" name="Picture 6" descr="http://pics2.pokazuha.ru/p442/w/4/5427567x4w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492896"/>
            <a:ext cx="2736304" cy="1733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E8"/>
              </a:clrFrom>
              <a:clrTo>
                <a:srgbClr val="FEFD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564904"/>
            <a:ext cx="7632848" cy="404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35896" y="260648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Без ружья и без гранаты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И от фронта в стороне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Эти люди, как солдаты,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Тоже были на войне.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Никогда мы не забудем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Их геройские дела.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Честь и слава этим людям 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И великая хвала! 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20" name="Picture 4" descr="Корец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3240360" cy="2330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9"/>
            <a:ext cx="4139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 нами рядом, с нами вместе,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Как поток, ломая лед,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Ради вольности и чести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И святой народной мести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За народом встал народ. –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Мы, - сказали югославы, -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Не уступим нашей славы!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Нам под игом не бывать! –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И словаки заявили: -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Нашу волю задавили!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Как же нам не воевать! –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Откололись от Берлина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Итальянцы и румыны: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- Хватит драться за Берлин!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- Неохота и болгарам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Погибать за немца даром: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- Пусть ко дну идет один!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0688"/>
            <a:ext cx="48889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87824" y="3140968"/>
            <a:ext cx="4968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Спать легли однажды дети –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Окна все затемнены,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 проснулись на рассвете –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 окнах свет и нет войны!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Можно больше не прощаться,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 на фронт не провожать,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 налетов не бояться,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 ночных тревог не ждать.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www.caak.mn/downloads/images14/201302/victory%20day%202013/03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12856" cy="5949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404664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Люди празднуют Победу!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Весть летит во все концы: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С фронта едут, едут, едут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Наши братья и отцы!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 груди у всех медали,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А у многих - ордена.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Где они не побывали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И в какие только дали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Не бросала их война!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uza.ru/uploads/posts/2011-06/1308743128_2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9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0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Эту быль пишу я детям...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Летней ночью, на рассвете,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Гитлер дал войскам приказ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 послал солдат немецких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Против всех людей советских –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Это значит - против нас.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obeda1945-art.ru/photo/68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951204" cy="486916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87416" y="764704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 опишешь в этой были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(Не поможет даже стих!),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Как горды солдаты были,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Что народ встречает их,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Их - защитников своих!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4" name="Picture 4" descr="http://reallystory.com/files/z/0892c96664391e1e8b852238a2c2f56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4314825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00808"/>
            <a:ext cx="4788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Здравствуй, воин-победитель,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Мой товарищ, друг и брат,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Мой защитник, мой спаситель –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Красной Армии солдат!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100" name="Picture 4" descr=" Плакаты - Военные - Слава Воину-победител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129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831632" y="3356992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Всю войну в любом селенье, </a:t>
            </a:r>
          </a:p>
          <a:p>
            <a:pPr algn="ctr"/>
            <a:r>
              <a:rPr lang="ru-RU" b="1" dirty="0" smtClean="0"/>
              <a:t>В каждом доме и в избе </a:t>
            </a:r>
          </a:p>
          <a:p>
            <a:pPr algn="ctr"/>
            <a:r>
              <a:rPr lang="ru-RU" b="1" dirty="0" smtClean="0"/>
              <a:t>Люди думали с волненьем,</a:t>
            </a:r>
          </a:p>
          <a:p>
            <a:pPr algn="ctr"/>
            <a:r>
              <a:rPr lang="ru-RU" b="1" dirty="0" smtClean="0"/>
              <a:t> Вспоминали с восхищеньем </a:t>
            </a:r>
          </a:p>
          <a:p>
            <a:pPr algn="ctr"/>
            <a:r>
              <a:rPr lang="ru-RU" b="1" dirty="0" smtClean="0"/>
              <a:t>И с любовью о тебе. </a:t>
            </a:r>
          </a:p>
          <a:p>
            <a:pPr algn="ctr"/>
            <a:r>
              <a:rPr lang="ru-RU" b="1" dirty="0" smtClean="0"/>
              <a:t>И везде тобой гордились, </a:t>
            </a:r>
          </a:p>
          <a:p>
            <a:pPr algn="ctr"/>
            <a:r>
              <a:rPr lang="ru-RU" b="1" dirty="0" smtClean="0"/>
              <a:t>И нельзя найти семьи,</a:t>
            </a:r>
          </a:p>
          <a:p>
            <a:pPr algn="ctr"/>
            <a:r>
              <a:rPr lang="ru-RU" b="1" dirty="0" smtClean="0"/>
              <a:t> Дома нет, где б не хранились </a:t>
            </a:r>
          </a:p>
          <a:p>
            <a:pPr algn="ctr"/>
            <a:r>
              <a:rPr lang="ru-RU" b="1" dirty="0" smtClean="0"/>
              <a:t>Фотографии твои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0632">
            <a:off x="6588224" y="476672"/>
            <a:ext cx="19049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777686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67744" y="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Дни сражений миновали,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Мы неплохо воевали –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Как солдаты, выполняли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Нашей Родины приказ.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 сегодня, в мирный час,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Дорогая мать-Отчизна,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Положись опять на нас!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.lifeisphoto.ru/16/0/16639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55776" y="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Да! У нас одна забота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И мечта у всех одна,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Чтобы к солнечным высотам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Поднялась опять страна –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Сильной, славной и могучей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 От столицы до села,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 Много краше, много лучше,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Чем когда-нибудь была. 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2.hostingkartinok.com/uploads/images/2013/05/cc3a2e692d3ea792f26348c41146d5b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ser pos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Интернет-ресурсы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1800" dirty="0" smtClean="0"/>
              <a:t>Михалков С.В. Быль для детей.- М., 1969г. (в презентации </a:t>
            </a:r>
            <a:r>
              <a:rPr lang="ru-RU" sz="1800" dirty="0" smtClean="0">
                <a:hlinkClick r:id="rId2"/>
              </a:rPr>
              <a:t>–</a:t>
            </a:r>
            <a:r>
              <a:rPr lang="ru-RU" sz="1800" dirty="0" smtClean="0"/>
              <a:t> в сокращении)</a:t>
            </a: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r>
              <a:rPr lang="en-US" sz="1800" dirty="0" smtClean="0">
                <a:hlinkClick r:id="rId2"/>
              </a:rPr>
              <a:t>http://www.new-cccp.ru/index.php?option=com_content&amp;task=view&amp;id=1647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en-US" sz="1800" dirty="0" smtClean="0">
                <a:hlinkClick r:id="rId3"/>
              </a:rPr>
              <a:t>http://www.gratis.pp.ru/archive/index.php/t40654.html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en-US" sz="1800" dirty="0" smtClean="0">
                <a:hlinkClick r:id="rId4"/>
              </a:rPr>
              <a:t>http://twitter.com/ljubalg/statuses/462878174175825920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en-US" sz="1800" dirty="0" smtClean="0">
                <a:hlinkClick r:id="rId5"/>
              </a:rPr>
              <a:t>http://fuza.ru/funny/11139-70-let-nazad.html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en-US" sz="1800" dirty="0" smtClean="0">
                <a:hlinkClick r:id="rId6"/>
              </a:rPr>
              <a:t>http://www.pr.uz/istoriya-reklami/5184?print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en-US" sz="1800" dirty="0" smtClean="0">
                <a:hlinkClick r:id="rId7"/>
              </a:rPr>
              <a:t>http://rupor.sampo.ru/topic/54479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8"/>
              </a:rPr>
              <a:t>http://forum.dozory.ru/bbs/viewtopic.php?p=826855&amp;sid=bf837b44b78c78392b2eca17c9976543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en-US" sz="1800" dirty="0" smtClean="0">
                <a:hlinkClick r:id="rId9"/>
              </a:rPr>
              <a:t>http://fufel.info/foto/24440-pozdravljaju_vsekh_s_prazdnikom_velikojj_pobedy.html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en-US" sz="1800" dirty="0" smtClean="0">
                <a:hlinkClick r:id="rId10"/>
              </a:rPr>
              <a:t>http://www.mirmarok.ru/prim/view_article/856/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en-US" sz="1800" dirty="0" smtClean="0"/>
              <a:t> </a:t>
            </a:r>
            <a:r>
              <a:rPr lang="en-US" sz="1800" dirty="0" smtClean="0">
                <a:hlinkClick r:id="rId11"/>
              </a:rPr>
              <a:t>http://www.lifeisphoto.ru/photo.aspx?id=166396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  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uza.ru/uploads/posts/2011-06/1308743136_7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95232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83768" y="260648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Он хотел людей свободных Превратить в рабов голодных, Навсегда лишить всего.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 упорных и восставших,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 колени не упавших,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Истребить до одного!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uza.ru/uploads/posts/2011-06/1308743232_19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980728"/>
            <a:ext cx="4283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Он велел, чтоб разгромили,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 Растоптали и сожгли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Все, что дружно мы хранили,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Пуще глаза берегли,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Чтобы мы нужду терпели,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Наших песен петь не смели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Возле дома своего,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Чтобы было все для немцев,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Для фашистов-иноземцев,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А для русских и для прочих,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 Для крестьян и для рабочих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- Ничего! 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yahooeu.ru/uploads/posts/2011-09/1315398800_305bf7215cd81223cc549c3246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95936" y="332656"/>
            <a:ext cx="51480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«Нет! - сказали мы фашистам,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FFC000"/>
                </a:solidFill>
              </a:rPr>
              <a:t>Не потерпит наш народ,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Чтобы русский хлеб душистый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Назывался словом «</a:t>
            </a:r>
            <a:r>
              <a:rPr lang="ru-RU" sz="2400" b="1" dirty="0" err="1" smtClean="0">
                <a:solidFill>
                  <a:srgbClr val="FFC000"/>
                </a:solidFill>
              </a:rPr>
              <a:t>брот</a:t>
            </a:r>
            <a:r>
              <a:rPr lang="ru-RU" sz="2400" b="1" dirty="0" smtClean="0">
                <a:solidFill>
                  <a:srgbClr val="FFC000"/>
                </a:solidFill>
              </a:rPr>
              <a:t>».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Мы живем в стране Советской,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Признаем язык немецкий,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Итальянский, датский, шведский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И турецкий признаем,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И английский, и французский,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FFC000"/>
                </a:solidFill>
              </a:rPr>
              <a:t>Но в родном краю по-русски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FFC000"/>
                </a:solidFill>
              </a:rPr>
              <a:t> Пишем, думаем, поем. 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680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99992" y="4221088"/>
            <a:ext cx="46440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Мы тогда лишь вольно дышим,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Если речь родную слышим,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Речь на русском языке,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 в своей столице древней,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 в поселке, и в деревне,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 от дома вдалеке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9459" name="Picture 3" descr="http://www.gamer.ru/system/attached_images/images/000/364/767/normal/58762061_rodinamat_zovet.jpg?130479543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4664"/>
            <a:ext cx="249733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35696" y="188640"/>
            <a:ext cx="53285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И от моря и до моря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Поднялись большевики,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И от моря и до моря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Встали русские полки.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Встали, с русскими едины,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Белорусы, латыши,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Люди вольной Украины,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И армяне, и грузины,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Молдаване, чуваши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- Все советские народы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Против общего врага,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Все, кому мила свобода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И Россия дорога! 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лакат П.Караченц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124744"/>
            <a:ext cx="65882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И, когда Россия встала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В этот трудный грозный час,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«Все - на фронт!» - Москва сказала.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«Все дадим!» - сказал Кузбасс.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«Никогда, - сказали горы,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- Не бывал Урал в долгу!»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- «Хватит нефти для моторов,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Помогу!» - сказал Баку.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«Я богатствами владею,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Их не счесть, хоть век считай!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Ничего не пожалею!» -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Так откликнулся Алтай.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«Мы оставшихся без крова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дом к себе принять готовы,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Будет кров сиротам дан!»-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Обездоленных встречая,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Казахстану отвечая,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Поклялся Узбекистан. 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6" name="Picture 2" descr="http://s018.radikal.ru/i512/1303/51/6e9976739e5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104456" cy="2971880"/>
          </a:xfrm>
          <a:prstGeom prst="rect">
            <a:avLst/>
          </a:prstGeom>
          <a:noFill/>
        </p:spPr>
      </p:pic>
      <p:pic>
        <p:nvPicPr>
          <p:cNvPr id="16388" name="Picture 4" descr="http://s019.radikal.ru/i627/1303/92/04855923c9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435906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1109</Words>
  <Application>Microsoft Office PowerPoint</Application>
  <PresentationFormat>Экран (4:3)</PresentationFormat>
  <Paragraphs>204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(по стихотворению С.В.Михалкова)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Интернет-ресурсы: Михалков С.В. Быль для детей.- М., 1969г. (в презентации – в сокращении) http://www.new-cccp.ru/index.php?option=com_content&amp;task=view&amp;id=1647  http://www.gratis.pp.ru/archive/index.php/t40654.html  http://twitter.com/ljubalg/statuses/462878174175825920  http://fuza.ru/funny/11139-70-let-nazad.html  http://www.pr.uz/istoriya-reklami/5184?print  http://rupor.sampo.ru/topic/54479 http://forum.dozory.ru/bbs/viewtopic.php?p=826855&amp;sid=bf837b44b78c78392b2eca17c9976543  http://fufel.info/foto/24440-pozdravljaju_vsekh_s_prazdnikom_velikojj_pobedy.html  http://www.mirmarok.ru/prim/view_article/856/   http://www.lifeisphoto.ru/photo.aspx?id=166396     </vt:lpstr>
    </vt:vector>
  </TitlesOfParts>
  <Company>School 9 Tver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Круц</dc:creator>
  <cp:lastModifiedBy>Круц</cp:lastModifiedBy>
  <cp:revision>53</cp:revision>
  <dcterms:created xsi:type="dcterms:W3CDTF">2014-05-04T09:29:00Z</dcterms:created>
  <dcterms:modified xsi:type="dcterms:W3CDTF">2014-05-06T07:13:29Z</dcterms:modified>
</cp:coreProperties>
</file>