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3" r:id="rId4"/>
    <p:sldId id="274" r:id="rId5"/>
    <p:sldId id="264" r:id="rId6"/>
    <p:sldId id="265" r:id="rId7"/>
    <p:sldId id="272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C768106-7419-47CA-BB62-A6B90B9B3F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B5A0E08-B89C-434F-8253-15751BE0B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8106-7419-47CA-BB62-A6B90B9B3F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E08-B89C-434F-8253-15751BE0BE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8106-7419-47CA-BB62-A6B90B9B3F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E08-B89C-434F-8253-15751BE0B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8106-7419-47CA-BB62-A6B90B9B3F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E08-B89C-434F-8253-15751BE0B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C768106-7419-47CA-BB62-A6B90B9B3F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B5A0E08-B89C-434F-8253-15751BE0B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8106-7419-47CA-BB62-A6B90B9B3F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E08-B89C-434F-8253-15751BE0B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8106-7419-47CA-BB62-A6B90B9B3F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E08-B89C-434F-8253-15751BE0B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8106-7419-47CA-BB62-A6B90B9B3F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E08-B89C-434F-8253-15751BE0B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8106-7419-47CA-BB62-A6B90B9B3F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E08-B89C-434F-8253-15751BE0B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8106-7419-47CA-BB62-A6B90B9B3F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E08-B89C-434F-8253-15751BE0B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8106-7419-47CA-BB62-A6B90B9B3F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A0E08-B89C-434F-8253-15751BE0B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768106-7419-47CA-BB62-A6B90B9B3FE4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5A0E08-B89C-434F-8253-15751BE0BE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967335"/>
            <a:ext cx="85689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   ЧТЕНИЯ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тему: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«Знакомство с буквой «Г»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Составь  из  слогов  слова: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ХО            КОН            ТИ    </a:t>
            </a:r>
          </a:p>
          <a:p>
            <a:r>
              <a:rPr lang="ru-RU" sz="5400" dirty="0" smtClean="0"/>
              <a:t>         ПЕ            ЛАТ                     ХА        РЁК               ТА                           ФЕ                       ТУХ</a:t>
            </a:r>
          </a:p>
          <a:p>
            <a:endParaRPr lang="ru-RU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Хорошо  того  учить,   кто хочет  всё  знать.</a:t>
            </a:r>
          </a:p>
          <a:p>
            <a:endParaRPr lang="ru-RU" sz="6000" dirty="0" smtClean="0"/>
          </a:p>
          <a:p>
            <a:r>
              <a:rPr lang="ru-RU" sz="6000" dirty="0" smtClean="0"/>
              <a:t>Делано  наспех –</a:t>
            </a:r>
          </a:p>
          <a:p>
            <a:pPr>
              <a:buNone/>
            </a:pPr>
            <a:r>
              <a:rPr lang="ru-RU" sz="6000" dirty="0" smtClean="0"/>
              <a:t> Сделано  на  смех.</a:t>
            </a:r>
            <a:endParaRPr lang="ru-RU" sz="6000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7883"/>
            <a:ext cx="8429684" cy="50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0B0F0"/>
                </a:solidFill>
              </a:rPr>
              <a:t>             УРОК  ПИСЬМА</a:t>
            </a:r>
            <a:endParaRPr lang="ru-RU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3"/>
            <a:ext cx="9144000" cy="685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3"/>
            <a:ext cx="9144000" cy="685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3"/>
            <a:ext cx="9144000" cy="685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4800" dirty="0" smtClean="0">
                <a:solidFill>
                  <a:srgbClr val="00B0F0"/>
                </a:solidFill>
              </a:rPr>
              <a:t>СПИШИ  В  ТЕТРАДЬ:</a:t>
            </a:r>
            <a:endParaRPr lang="ru-RU" sz="4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У  тёти  Лиды  телята.</a:t>
            </a:r>
          </a:p>
          <a:p>
            <a:pPr>
              <a:buNone/>
            </a:pPr>
            <a:r>
              <a:rPr lang="ru-RU" sz="4800" dirty="0" smtClean="0"/>
              <a:t>Они  пьют  молоко.</a:t>
            </a:r>
            <a:endParaRPr lang="ru-RU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</TotalTime>
  <Words>62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Начальная</vt:lpstr>
      <vt:lpstr>Презентация PowerPoint</vt:lpstr>
      <vt:lpstr>Составь  из  слогов  слова:</vt:lpstr>
      <vt:lpstr>Презентация PowerPoint</vt:lpstr>
      <vt:lpstr>Презентация PowerPoint</vt:lpstr>
      <vt:lpstr>             УРОК  ПИСЬМА</vt:lpstr>
      <vt:lpstr>Презентация PowerPoint</vt:lpstr>
      <vt:lpstr>Презентация PowerPoint</vt:lpstr>
      <vt:lpstr>            СПИШИ  В  ТЕТРАДЬ: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 Ивановна</cp:lastModifiedBy>
  <cp:revision>29</cp:revision>
  <dcterms:created xsi:type="dcterms:W3CDTF">2011-11-30T02:09:48Z</dcterms:created>
  <dcterms:modified xsi:type="dcterms:W3CDTF">2015-09-10T09:07:19Z</dcterms:modified>
</cp:coreProperties>
</file>