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94660"/>
  </p:normalViewPr>
  <p:slideViewPr>
    <p:cSldViewPr>
      <p:cViewPr>
        <p:scale>
          <a:sx n="53" d="100"/>
          <a:sy n="53" d="100"/>
        </p:scale>
        <p:origin x="-402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A5A962-A3D3-494F-8F8D-B77FFB831D2A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124AD5-B56E-402C-AEE9-DB9BB8C145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Мастер-класс для учителей ИЗО </a:t>
            </a:r>
            <a:r>
              <a:rPr lang="ru-RU" dirty="0" err="1" smtClean="0"/>
              <a:t>г.Твери</a:t>
            </a:r>
            <a:r>
              <a:rPr lang="ru-RU" dirty="0" smtClean="0"/>
              <a:t> в МОУ СОШ №39.  Провел учитель  ИЗО  МОУ СОШ №39 Илюшин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581128"/>
            <a:ext cx="6624735" cy="1224136"/>
          </a:xfrm>
        </p:spPr>
        <p:txBody>
          <a:bodyPr/>
          <a:lstStyle/>
          <a:p>
            <a:pPr algn="ctr"/>
            <a:r>
              <a:rPr lang="ru-RU" dirty="0" smtClean="0"/>
              <a:t>Продолжаем…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912768" cy="3960440"/>
          </a:xfrm>
        </p:spPr>
      </p:pic>
    </p:spTree>
    <p:extLst>
      <p:ext uri="{BB962C8B-B14F-4D97-AF65-F5344CB8AC3E}">
        <p14:creationId xmlns:p14="http://schemas.microsoft.com/office/powerpoint/2010/main" val="29014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4581128"/>
            <a:ext cx="6830144" cy="1152128"/>
          </a:xfrm>
        </p:spPr>
        <p:txBody>
          <a:bodyPr/>
          <a:lstStyle/>
          <a:p>
            <a:pPr algn="ctr"/>
            <a:r>
              <a:rPr lang="ru-RU" dirty="0" smtClean="0"/>
              <a:t>Детализация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649606" cy="4032448"/>
          </a:xfrm>
        </p:spPr>
      </p:pic>
    </p:spTree>
    <p:extLst>
      <p:ext uri="{BB962C8B-B14F-4D97-AF65-F5344CB8AC3E}">
        <p14:creationId xmlns:p14="http://schemas.microsoft.com/office/powerpoint/2010/main" val="991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08112"/>
          </a:xfrm>
        </p:spPr>
        <p:txBody>
          <a:bodyPr/>
          <a:lstStyle/>
          <a:p>
            <a:pPr algn="ctr"/>
            <a:r>
              <a:rPr lang="ru-RU" dirty="0" smtClean="0"/>
              <a:t>Рисуем охотников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344815" cy="4392488"/>
          </a:xfrm>
        </p:spPr>
      </p:pic>
    </p:spTree>
    <p:extLst>
      <p:ext uri="{BB962C8B-B14F-4D97-AF65-F5344CB8AC3E}">
        <p14:creationId xmlns:p14="http://schemas.microsoft.com/office/powerpoint/2010/main" val="37461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296144"/>
          </a:xfrm>
        </p:spPr>
        <p:txBody>
          <a:bodyPr/>
          <a:lstStyle/>
          <a:p>
            <a:pPr algn="ctr"/>
            <a:r>
              <a:rPr lang="ru-RU" dirty="0" smtClean="0"/>
              <a:t>Завершение композиции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200800" cy="4320480"/>
          </a:xfrm>
        </p:spPr>
      </p:pic>
    </p:spTree>
    <p:extLst>
      <p:ext uri="{BB962C8B-B14F-4D97-AF65-F5344CB8AC3E}">
        <p14:creationId xmlns:p14="http://schemas.microsoft.com/office/powerpoint/2010/main" val="37333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2204864"/>
            <a:ext cx="6624735" cy="33103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 и материалы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83" y="765175"/>
            <a:ext cx="4633384" cy="3475038"/>
          </a:xfrm>
        </p:spPr>
      </p:pic>
    </p:spTree>
    <p:extLst>
      <p:ext uri="{BB962C8B-B14F-4D97-AF65-F5344CB8AC3E}">
        <p14:creationId xmlns:p14="http://schemas.microsoft.com/office/powerpoint/2010/main" val="23851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797152"/>
            <a:ext cx="7128791" cy="1368152"/>
          </a:xfrm>
        </p:spPr>
        <p:txBody>
          <a:bodyPr/>
          <a:lstStyle/>
          <a:p>
            <a:pPr algn="ctr"/>
            <a:r>
              <a:rPr lang="ru-RU" dirty="0" smtClean="0"/>
              <a:t>Создание фактуры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987240" cy="4176464"/>
          </a:xfrm>
        </p:spPr>
      </p:pic>
    </p:spTree>
    <p:extLst>
      <p:ext uri="{BB962C8B-B14F-4D97-AF65-F5344CB8AC3E}">
        <p14:creationId xmlns:p14="http://schemas.microsoft.com/office/powerpoint/2010/main" val="33227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86916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Наложение последующих слоев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696744" cy="4104456"/>
          </a:xfrm>
        </p:spPr>
      </p:pic>
    </p:spTree>
    <p:extLst>
      <p:ext uri="{BB962C8B-B14F-4D97-AF65-F5344CB8AC3E}">
        <p14:creationId xmlns:p14="http://schemas.microsoft.com/office/powerpoint/2010/main" val="7168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86916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Работа с трафаретом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1838"/>
            <a:ext cx="6768751" cy="3777282"/>
          </a:xfrm>
        </p:spPr>
      </p:pic>
    </p:spTree>
    <p:extLst>
      <p:ext uri="{BB962C8B-B14F-4D97-AF65-F5344CB8AC3E}">
        <p14:creationId xmlns:p14="http://schemas.microsoft.com/office/powerpoint/2010/main" val="34085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Получился рельеф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696744" cy="3960440"/>
          </a:xfrm>
        </p:spPr>
      </p:pic>
    </p:spTree>
    <p:extLst>
      <p:ext uri="{BB962C8B-B14F-4D97-AF65-F5344CB8AC3E}">
        <p14:creationId xmlns:p14="http://schemas.microsoft.com/office/powerpoint/2010/main" val="42676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840759" cy="410445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365104"/>
            <a:ext cx="6512511" cy="1935088"/>
          </a:xfrm>
        </p:spPr>
        <p:txBody>
          <a:bodyPr/>
          <a:lstStyle/>
          <a:p>
            <a:pPr algn="ctr"/>
            <a:r>
              <a:rPr lang="ru-RU" dirty="0" smtClean="0"/>
              <a:t>Рисуем трещины тоненькой кисточкой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36510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Начинаем рисовать мамонта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840759" cy="3888432"/>
          </a:xfrm>
        </p:spPr>
      </p:pic>
    </p:spTree>
    <p:extLst>
      <p:ext uri="{BB962C8B-B14F-4D97-AF65-F5344CB8AC3E}">
        <p14:creationId xmlns:p14="http://schemas.microsoft.com/office/powerpoint/2010/main" val="19080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81128"/>
            <a:ext cx="6902153" cy="1296144"/>
          </a:xfrm>
        </p:spPr>
        <p:txBody>
          <a:bodyPr/>
          <a:lstStyle/>
          <a:p>
            <a:pPr algn="ctr"/>
            <a:r>
              <a:rPr lang="ru-RU" dirty="0" smtClean="0"/>
              <a:t>Прорисовка формы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056784" cy="4032448"/>
          </a:xfrm>
        </p:spPr>
      </p:pic>
    </p:spTree>
    <p:extLst>
      <p:ext uri="{BB962C8B-B14F-4D97-AF65-F5344CB8AC3E}">
        <p14:creationId xmlns:p14="http://schemas.microsoft.com/office/powerpoint/2010/main" val="2647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55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УТРО ИСКУССТВА</vt:lpstr>
      <vt:lpstr>Инструменты и материалы</vt:lpstr>
      <vt:lpstr>Создание фактуры   </vt:lpstr>
      <vt:lpstr>Наложение последующих слоев</vt:lpstr>
      <vt:lpstr>Работа с трафаретом</vt:lpstr>
      <vt:lpstr>Получился рельеф</vt:lpstr>
      <vt:lpstr>Рисуем трещины тоненькой кисточкой</vt:lpstr>
      <vt:lpstr>Начинаем рисовать мамонта</vt:lpstr>
      <vt:lpstr>Прорисовка формы</vt:lpstr>
      <vt:lpstr>Продолжаем…</vt:lpstr>
      <vt:lpstr>Детализация</vt:lpstr>
      <vt:lpstr>Рисуем охотников</vt:lpstr>
      <vt:lpstr>Завершение композиции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УТРО ИСКУССТВА</dc:title>
  <dc:creator>Учитель</dc:creator>
  <cp:lastModifiedBy>Учитель</cp:lastModifiedBy>
  <cp:revision>7</cp:revision>
  <dcterms:created xsi:type="dcterms:W3CDTF">2014-09-25T17:52:16Z</dcterms:created>
  <dcterms:modified xsi:type="dcterms:W3CDTF">2014-09-25T18:59:54Z</dcterms:modified>
</cp:coreProperties>
</file>