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DDCD-3C86-4AD0-854D-ED909BB04791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7768-F2CC-4AE4-B215-908CA5593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DDCD-3C86-4AD0-854D-ED909BB04791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7768-F2CC-4AE4-B215-908CA5593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DDCD-3C86-4AD0-854D-ED909BB04791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7768-F2CC-4AE4-B215-908CA5593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DDCD-3C86-4AD0-854D-ED909BB04791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7768-F2CC-4AE4-B215-908CA5593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DDCD-3C86-4AD0-854D-ED909BB04791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7768-F2CC-4AE4-B215-908CA5593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DDCD-3C86-4AD0-854D-ED909BB04791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7768-F2CC-4AE4-B215-908CA5593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DDCD-3C86-4AD0-854D-ED909BB04791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7768-F2CC-4AE4-B215-908CA5593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DDCD-3C86-4AD0-854D-ED909BB04791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7768-F2CC-4AE4-B215-908CA5593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DDCD-3C86-4AD0-854D-ED909BB04791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7768-F2CC-4AE4-B215-908CA5593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DDCD-3C86-4AD0-854D-ED909BB04791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7768-F2CC-4AE4-B215-908CA5593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DDCD-3C86-4AD0-854D-ED909BB04791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7768-F2CC-4AE4-B215-908CA5593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DDCD-3C86-4AD0-854D-ED909BB04791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F7768-F2CC-4AE4-B215-908CA55931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для презентации - Смотреть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8424936" cy="1800199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«Любовь, любовь, - гласит преданье…»</a:t>
            </a: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(Любовная лирика Ф. И. Тютчева)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6480720" cy="13430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Выполнила учитель русского языка и литературы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Сивова Марина Евгеньевна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МОУ СОШ № 5  г. Тверь</a:t>
            </a:r>
            <a:endParaRPr lang="ru-RU" sz="20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и для презентации - Смотреть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19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Цели урока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08912" cy="5112568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Обучающая</a:t>
            </a:r>
            <a:r>
              <a:rPr lang="ru-RU" i="1" dirty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· Расширить знания учащихся о личной жизни поэта, показать роль женщин в творчестве Ф. И. Тютчева.</a:t>
            </a:r>
          </a:p>
          <a:p>
            <a:r>
              <a:rPr lang="ru-RU" dirty="0">
                <a:solidFill>
                  <a:schemeClr val="tx1"/>
                </a:solidFill>
              </a:rPr>
              <a:t>· Вызвать интерес к личности и творчеству поэта.</a:t>
            </a:r>
          </a:p>
          <a:p>
            <a:r>
              <a:rPr lang="ru-RU" i="1" dirty="0">
                <a:solidFill>
                  <a:schemeClr val="tx1"/>
                </a:solidFill>
              </a:rPr>
              <a:t>Развивающая: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· Приобщение учащихся к миру искусства.</a:t>
            </a:r>
          </a:p>
          <a:p>
            <a:r>
              <a:rPr lang="ru-RU" dirty="0">
                <a:solidFill>
                  <a:schemeClr val="tx1"/>
                </a:solidFill>
              </a:rPr>
              <a:t>· Развитие воображения, фантазии в процессе выразительного чтения стихотворений и их анализ.</a:t>
            </a:r>
          </a:p>
          <a:p>
            <a:r>
              <a:rPr lang="ru-RU" dirty="0">
                <a:solidFill>
                  <a:schemeClr val="tx1"/>
                </a:solidFill>
              </a:rPr>
              <a:t>· Развитее навыков устной речи, навыков общения, выразительного чтения.</a:t>
            </a:r>
          </a:p>
          <a:p>
            <a:r>
              <a:rPr lang="ru-RU" i="1" dirty="0">
                <a:solidFill>
                  <a:schemeClr val="tx1"/>
                </a:solidFill>
              </a:rPr>
              <a:t>Воспитывающая: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· Воспитывать этические чувства, любовь к русской поэзии.</a:t>
            </a:r>
          </a:p>
          <a:p>
            <a:r>
              <a:rPr lang="ru-RU" dirty="0">
                <a:solidFill>
                  <a:schemeClr val="tx1"/>
                </a:solidFill>
              </a:rPr>
              <a:t>· Интерес к личности поэта, формирование ответственного отношения к тому, кого любишь и отношение к любви как к чувству, пробуждающему самое лучшее в человеке.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ртинки для презентации - Смотреть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51388" y="273050"/>
            <a:ext cx="4392612" cy="31559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i="1" dirty="0"/>
              <a:t>Любовь, любовь, - гласит преданье-</a:t>
            </a:r>
            <a:endParaRPr lang="ru-RU" sz="2800" dirty="0"/>
          </a:p>
          <a:p>
            <a:pPr>
              <a:buNone/>
            </a:pPr>
            <a:r>
              <a:rPr lang="ru-RU" sz="2800" b="1" i="1" dirty="0" smtClean="0"/>
              <a:t>Союз </a:t>
            </a:r>
            <a:r>
              <a:rPr lang="ru-RU" sz="2800" b="1" i="1" dirty="0"/>
              <a:t>души с душой родной –</a:t>
            </a:r>
            <a:endParaRPr lang="ru-RU" sz="2800" dirty="0"/>
          </a:p>
          <a:p>
            <a:pPr>
              <a:buNone/>
            </a:pPr>
            <a:r>
              <a:rPr lang="ru-RU" sz="2800" b="1" i="1" dirty="0" smtClean="0"/>
              <a:t>Их </a:t>
            </a:r>
            <a:r>
              <a:rPr lang="ru-RU" sz="2800" b="1" i="1" dirty="0" err="1"/>
              <a:t>съединенье</a:t>
            </a:r>
            <a:r>
              <a:rPr lang="ru-RU" sz="2800" b="1" i="1" dirty="0"/>
              <a:t>, сочетанье,</a:t>
            </a:r>
            <a:endParaRPr lang="ru-RU" sz="2800" dirty="0"/>
          </a:p>
          <a:p>
            <a:pPr>
              <a:buNone/>
            </a:pPr>
            <a:r>
              <a:rPr lang="ru-RU" sz="2800" b="1" i="1" dirty="0" smtClean="0"/>
              <a:t>И </a:t>
            </a:r>
            <a:r>
              <a:rPr lang="ru-RU" sz="2800" b="1" i="1" dirty="0"/>
              <a:t>роковое их слиянье,</a:t>
            </a:r>
            <a:endParaRPr lang="ru-RU" sz="2800" dirty="0"/>
          </a:p>
          <a:p>
            <a:pPr>
              <a:buNone/>
            </a:pPr>
            <a:r>
              <a:rPr lang="ru-RU" sz="2800" b="1" i="1" dirty="0" smtClean="0"/>
              <a:t>И…поединок </a:t>
            </a:r>
            <a:r>
              <a:rPr lang="ru-RU" sz="2800" b="1" i="1" dirty="0"/>
              <a:t>роковой</a:t>
            </a:r>
            <a:r>
              <a:rPr lang="ru-RU" sz="2800" b="1" i="1" dirty="0" smtClean="0"/>
              <a:t>.</a:t>
            </a:r>
            <a:r>
              <a:rPr lang="ru-RU" b="1" i="1" dirty="0" smtClean="0"/>
              <a:t>                                                                                  Ф</a:t>
            </a:r>
            <a:r>
              <a:rPr lang="ru-RU" b="1" i="1" dirty="0"/>
              <a:t>. И. Тютчев</a:t>
            </a:r>
            <a:endParaRPr lang="ru-RU" dirty="0"/>
          </a:p>
        </p:txBody>
      </p:sp>
      <p:pic>
        <p:nvPicPr>
          <p:cNvPr id="15364" name="Picture 4" descr="http://saratov-shkola.ru/images/photos/medium/607d162f8c6fe2ec92d12377a51f8e6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4104456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артинки для презентации - Смотреть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pic>
        <p:nvPicPr>
          <p:cNvPr id="17412" name="Picture 4" descr="Пазл Портрет Амалии Крюденер - собрать пазл онлай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4664"/>
            <a:ext cx="4968552" cy="597468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64088" y="404664"/>
            <a:ext cx="33123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Амалия </a:t>
            </a:r>
            <a:r>
              <a:rPr lang="ru-RU" sz="6600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Крюденер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артинки для презентации - Смотреть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pic>
        <p:nvPicPr>
          <p:cNvPr id="18436" name="Picture 4" descr="http://imgdepo.ru/out.php/i80301_...18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7" y="404664"/>
            <a:ext cx="4752813" cy="597666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64089" y="404664"/>
            <a:ext cx="35283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Элеонора </a:t>
            </a:r>
          </a:p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Тютчева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Картинки для презентации - Смотреть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pic>
        <p:nvPicPr>
          <p:cNvPr id="19460" name="Picture 4" descr="http://upload.wikimedia.org/wikipedia/commons/d/db/Tyutche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6672"/>
            <a:ext cx="4392488" cy="583377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220073" y="476672"/>
            <a:ext cx="36724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Эрнестина</a:t>
            </a:r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</a:p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Тютчева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Картинки для презентации - Смотреть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pic>
        <p:nvPicPr>
          <p:cNvPr id="20484" name="Picture 4" descr="Портрет Денисьевой Елены Александровн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7" y="332656"/>
            <a:ext cx="4708215" cy="612068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220072" y="332656"/>
            <a:ext cx="34563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Елена </a:t>
            </a:r>
          </a:p>
          <a:p>
            <a:pPr algn="ctr"/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Денисьева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172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«Любовь, любовь, - гласит преданье…» (Любовная лирика Ф. И. Тютчева)</vt:lpstr>
      <vt:lpstr>Цели урока</vt:lpstr>
      <vt:lpstr>Слайд 3</vt:lpstr>
      <vt:lpstr>Слайд 4</vt:lpstr>
      <vt:lpstr>Слайд 5</vt:lpstr>
      <vt:lpstr>Слайд 6</vt:lpstr>
      <vt:lpstr>Слайд 7</vt:lpstr>
    </vt:vector>
  </TitlesOfParts>
  <Company>МОУ СОШ №5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«Любовь, любовь, - гласит преданье…» (Любовная лирика Ф. И. Тютчева)</dc:title>
  <dc:creator>Учитель</dc:creator>
  <cp:lastModifiedBy>Учитель</cp:lastModifiedBy>
  <cp:revision>4</cp:revision>
  <dcterms:created xsi:type="dcterms:W3CDTF">2015-01-20T11:46:02Z</dcterms:created>
  <dcterms:modified xsi:type="dcterms:W3CDTF">2015-01-20T12:19:41Z</dcterms:modified>
</cp:coreProperties>
</file>