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58" r:id="rId4"/>
    <p:sldId id="275" r:id="rId5"/>
    <p:sldId id="267" r:id="rId6"/>
    <p:sldId id="266" r:id="rId7"/>
    <p:sldId id="261" r:id="rId8"/>
    <p:sldId id="262" r:id="rId9"/>
    <p:sldId id="264" r:id="rId10"/>
    <p:sldId id="265" r:id="rId11"/>
    <p:sldId id="259" r:id="rId12"/>
    <p:sldId id="268" r:id="rId13"/>
    <p:sldId id="269" r:id="rId14"/>
    <p:sldId id="272" r:id="rId15"/>
    <p:sldId id="273" r:id="rId16"/>
    <p:sldId id="271" r:id="rId17"/>
    <p:sldId id="274" r:id="rId18"/>
    <p:sldId id="277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72827-064A-47A3-AEE4-9131511F2FC2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73EED1-2323-41E7-B934-0D265CC31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72827-064A-47A3-AEE4-9131511F2FC2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73EED1-2323-41E7-B934-0D265CC31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72827-064A-47A3-AEE4-9131511F2FC2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73EED1-2323-41E7-B934-0D265CC31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0469D-EC77-4AE0-8C5D-CC0E65B99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72827-064A-47A3-AEE4-9131511F2FC2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73EED1-2323-41E7-B934-0D265CC31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72827-064A-47A3-AEE4-9131511F2FC2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73EED1-2323-41E7-B934-0D265CC31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72827-064A-47A3-AEE4-9131511F2FC2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73EED1-2323-41E7-B934-0D265CC31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72827-064A-47A3-AEE4-9131511F2FC2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73EED1-2323-41E7-B934-0D265CC31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72827-064A-47A3-AEE4-9131511F2FC2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73EED1-2323-41E7-B934-0D265CC31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72827-064A-47A3-AEE4-9131511F2FC2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73EED1-2323-41E7-B934-0D265CC31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72827-064A-47A3-AEE4-9131511F2FC2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73EED1-2323-41E7-B934-0D265CC31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72827-064A-47A3-AEE4-9131511F2FC2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73EED1-2323-41E7-B934-0D265CC312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6E72827-064A-47A3-AEE4-9131511F2FC2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F73EED1-2323-41E7-B934-0D265CC31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772400" cy="18041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i="1" dirty="0" smtClean="0">
                <a:solidFill>
                  <a:srgbClr val="FF0000"/>
                </a:solidFill>
              </a:rPr>
              <a:t>МИР </a:t>
            </a:r>
            <a:r>
              <a:rPr lang="ru-RU" sz="6600" b="1" u="sng" dirty="0" smtClean="0">
                <a:solidFill>
                  <a:srgbClr val="FF0000"/>
                </a:solidFill>
              </a:rPr>
              <a:t>ОДИН</a:t>
            </a:r>
            <a:r>
              <a:rPr lang="ru-RU" sz="6600" b="1" i="1" dirty="0" smtClean="0">
                <a:solidFill>
                  <a:srgbClr val="FF0000"/>
                </a:solidFill>
              </a:rPr>
              <a:t> НА ВСЕХ!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772816"/>
            <a:ext cx="7772400" cy="1296144"/>
          </a:xfrm>
        </p:spPr>
        <p:txBody>
          <a:bodyPr>
            <a:normAutofit fontScale="55000" lnSpcReduction="20000"/>
          </a:bodyPr>
          <a:lstStyle/>
          <a:p>
            <a:r>
              <a:rPr lang="ru-RU" sz="4400" b="1" dirty="0" smtClean="0">
                <a:solidFill>
                  <a:schemeClr val="tx1"/>
                </a:solidFill>
              </a:rPr>
              <a:t>КЛАССНЫЙ ЧАС</a:t>
            </a:r>
          </a:p>
          <a:p>
            <a:r>
              <a:rPr lang="ru-RU" sz="4400" b="1" dirty="0" smtClean="0">
                <a:solidFill>
                  <a:schemeClr val="tx1"/>
                </a:solidFill>
              </a:rPr>
              <a:t>02/12/2015</a:t>
            </a:r>
          </a:p>
          <a:p>
            <a:r>
              <a:rPr lang="ru-RU" sz="4400" b="1" dirty="0" smtClean="0">
                <a:solidFill>
                  <a:schemeClr val="tx1"/>
                </a:solidFill>
              </a:rPr>
              <a:t>Выполнила</a:t>
            </a:r>
          </a:p>
          <a:p>
            <a:r>
              <a:rPr lang="ru-RU" sz="4400" b="1" dirty="0" err="1" smtClean="0">
                <a:solidFill>
                  <a:schemeClr val="tx1"/>
                </a:solidFill>
              </a:rPr>
              <a:t>Шаповалова</a:t>
            </a:r>
            <a:r>
              <a:rPr lang="ru-RU" sz="4400" b="1" dirty="0" smtClean="0">
                <a:solidFill>
                  <a:schemeClr val="tx1"/>
                </a:solidFill>
              </a:rPr>
              <a:t> В.С.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Учитель\Desktop\detiinvali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4913915" cy="3573016"/>
          </a:xfrm>
          <a:prstGeom prst="rect">
            <a:avLst/>
          </a:prstGeom>
          <a:noFill/>
        </p:spPr>
      </p:pic>
      <p:pic>
        <p:nvPicPr>
          <p:cNvPr id="1027" name="Picture 3" descr="C:\Users\Учитель\Desktop\70f7f16131bcee9413b03bd0296217c6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623424"/>
            <a:ext cx="4788024" cy="323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36591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zh-CN" sz="3200" dirty="0" smtClean="0">
                <a:solidFill>
                  <a:srgbClr val="00B0F0"/>
                </a:solidFill>
              </a:rPr>
              <a:t>Россиянин, 20-летний житель Воронежа </a:t>
            </a:r>
            <a:r>
              <a:rPr lang="ru-RU" altLang="zh-CN" sz="3200" dirty="0" smtClean="0">
                <a:solidFill>
                  <a:srgbClr val="FF0000"/>
                </a:solidFill>
              </a:rPr>
              <a:t>Андрей Востриков </a:t>
            </a:r>
            <a:r>
              <a:rPr lang="ru-RU" altLang="zh-CN" sz="3200" dirty="0" smtClean="0">
                <a:solidFill>
                  <a:srgbClr val="00B0F0"/>
                </a:solidFill>
              </a:rPr>
              <a:t>- спортсмен, абсолютный чемпион Европы по спортивной гимнастике среди детей с особенностями развития, золотой призер Специальной Олимпиады в Риме (2006 г.)</a:t>
            </a:r>
            <a:r>
              <a:rPr lang="ru-RU" altLang="zh-CN" sz="4000" dirty="0" smtClean="0">
                <a:solidFill>
                  <a:srgbClr val="00B0F0"/>
                </a:solidFill>
              </a:rPr>
              <a:t> </a:t>
            </a:r>
            <a:endParaRPr lang="ru-RU" sz="4000" dirty="0" smtClean="0">
              <a:solidFill>
                <a:srgbClr val="00B0F0"/>
              </a:solidFill>
            </a:endParaRPr>
          </a:p>
        </p:txBody>
      </p:sp>
      <p:pic>
        <p:nvPicPr>
          <p:cNvPr id="28675" name="Picture 5" descr="cb2e64122f1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992563"/>
            <a:ext cx="4297362" cy="2865437"/>
          </a:xfr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530352"/>
            <a:ext cx="4402832" cy="5418928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Алексей </a:t>
            </a:r>
            <a:r>
              <a:rPr lang="ru-RU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Маресьев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, летчик-ас, Герой Советского Союза, Во время Великой Отечественной войны получил ранение, в результате которого ампутировали две ноги. Благодаря упорству и желанию заниматься любимым делом вернулся в небо — стал летать с протезами. Врачи запрещали ему делать лишние движения, но он не остановился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После потери ног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Маресьев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сумел сбить 7 вражеских самолетов. Всего на его счету за время войны 86 боевых вылетов. Его по праву можно назвать героем своего времени!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4" descr="articles_306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806" b="16806"/>
          <a:stretch>
            <a:fillRect/>
          </a:stretch>
        </p:blipFill>
        <p:spPr>
          <a:xfrm>
            <a:off x="0" y="2375462"/>
            <a:ext cx="4206240" cy="4482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530352"/>
            <a:ext cx="4402832" cy="534692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u="sng" dirty="0" smtClean="0">
                <a:solidFill>
                  <a:srgbClr val="FF0000"/>
                </a:solidFill>
              </a:rPr>
              <a:t>БЕТХОВЕН</a:t>
            </a:r>
            <a:r>
              <a:rPr lang="ru-RU" dirty="0" smtClean="0"/>
              <a:t> Немногие </a:t>
            </a:r>
            <a:r>
              <a:rPr lang="ru-RU" dirty="0" smtClean="0"/>
              <a:t>люди знают, что этот знаменитый немецкий композитор, настоящий гений музыки был… глухим. Родился он здоровым, но в 26 лет у него развилось заболевание, которое привело к полной глухоте. Удивительно то, что самые знаменитые его произведения были созданы уже после того, как он полностью потерял слух. Так, в частности, это его легендарная Девятая симфония и Торжественная месса.</a:t>
            </a:r>
          </a:p>
          <a:p>
            <a:endParaRPr lang="ru-RU" dirty="0"/>
          </a:p>
        </p:txBody>
      </p:sp>
      <p:pic>
        <p:nvPicPr>
          <p:cNvPr id="4" name="Picture 2" descr="C:\Users\Игорь\Desktop\articles_3058.jpg"/>
          <p:cNvPicPr>
            <a:picLocks noChangeAspect="1" noChangeArrowheads="1"/>
          </p:cNvPicPr>
          <p:nvPr/>
        </p:nvPicPr>
        <p:blipFill>
          <a:blip r:embed="rId2" cstate="print"/>
          <a:srcRect t="9942" b="9942"/>
          <a:stretch>
            <a:fillRect/>
          </a:stretch>
        </p:blipFill>
        <p:spPr bwMode="auto">
          <a:xfrm>
            <a:off x="179512" y="404664"/>
            <a:ext cx="4206240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530352"/>
            <a:ext cx="3826768" cy="5346920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Алексей </a:t>
            </a:r>
            <a:r>
              <a:rPr lang="ru-RU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Ашапатов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Российский спортсмен, чемпион и рекордсмен Летних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игр 2008 года, чемпион мира (2006), чемпион Европы (2005), десятикратный чемпион России по лёгкой атлетике.</a:t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Родился в 1973 году в Саратове. После несчастного случая в 2002 году врачам пришлось ампутировать Алексею ногу. Сейчас спортсмен ходит на протезе. Алексей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Ашапатов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- мастер спорта по волейболу сидя, мастер спорта международного класса по армрестлингу и заслуженный мастер спорта по легкой атлетике, абсолютный чемпион Европы по метанию диска среди лиц с ограниченными физическими возможностями. </a:t>
            </a: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5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55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188350_sour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17574">
            <a:off x="609233" y="670927"/>
            <a:ext cx="4094617" cy="5404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Учитель\Desktop\56169a9e343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56003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Учитель\Desktop\vi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50548" cy="4763075"/>
          </a:xfrm>
          <a:prstGeom prst="rect">
            <a:avLst/>
          </a:prstGeom>
          <a:noFill/>
        </p:spPr>
      </p:pic>
      <p:pic>
        <p:nvPicPr>
          <p:cNvPr id="4099" name="Picture 3" descr="C:\Users\Учитель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5" y="3473963"/>
            <a:ext cx="5076056" cy="3384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итель\Desktop\7388-1405335707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8640"/>
            <a:ext cx="9144000" cy="6403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Учитель\Desktop\motivator-301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Учитель\Desktop\081124165115_inf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841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Учитель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0"/>
            <a:ext cx="4860032" cy="6858001"/>
          </a:xfrm>
          <a:prstGeom prst="rect">
            <a:avLst/>
          </a:prstGeom>
          <a:noFill/>
        </p:spPr>
      </p:pic>
      <p:pic>
        <p:nvPicPr>
          <p:cNvPr id="7172" name="Picture 4" descr="C:\Users\Учитель\Desktop\qSOl4516SL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0"/>
            <a:ext cx="471601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Учитель\Desktop\img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183880" cy="4187952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3 декабря </a:t>
            </a:r>
            <a:r>
              <a:rPr lang="ru-RU" b="1" dirty="0" smtClean="0"/>
              <a:t>отмечается Международный день инвалидов. Существует много примеров, когда люди с ограниченными возможностями не просто выживают, а становятся знаменитыми.</a:t>
            </a:r>
          </a:p>
          <a:p>
            <a:endParaRPr lang="ru-RU" dirty="0"/>
          </a:p>
        </p:txBody>
      </p:sp>
      <p:pic>
        <p:nvPicPr>
          <p:cNvPr id="4" name="Picture 4" descr="C:\Users\Игорь\Desktop\797_0579bd42d3ff2d8b2a0d9e65962aae2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15670"/>
            <a:ext cx="3563888" cy="3442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Учитель\Desktop\487734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989887" cy="345598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zh-CN" sz="4000" b="1" dirty="0" smtClean="0">
                <a:solidFill>
                  <a:srgbClr val="3333FF"/>
                </a:solidFill>
              </a:rPr>
              <a:t>Сейчас 21 век, </a:t>
            </a:r>
            <a:br>
              <a:rPr lang="ru-RU" altLang="zh-CN" sz="4000" b="1" dirty="0" smtClean="0">
                <a:solidFill>
                  <a:srgbClr val="3333FF"/>
                </a:solidFill>
              </a:rPr>
            </a:br>
            <a:r>
              <a:rPr lang="ru-RU" altLang="zh-CN" sz="4000" b="1" u="sng" dirty="0" smtClean="0">
                <a:solidFill>
                  <a:srgbClr val="3333FF"/>
                </a:solidFill>
              </a:rPr>
              <a:t>мы должны научиться</a:t>
            </a:r>
            <a:r>
              <a:rPr lang="ru-RU" altLang="zh-CN" sz="4000" b="1" dirty="0" smtClean="0">
                <a:solidFill>
                  <a:srgbClr val="3333FF"/>
                </a:solidFill>
              </a:rPr>
              <a:t>  любить и принимать ВСЕХ, </a:t>
            </a:r>
            <a:br>
              <a:rPr lang="ru-RU" altLang="zh-CN" sz="4000" b="1" dirty="0" smtClean="0">
                <a:solidFill>
                  <a:srgbClr val="3333FF"/>
                </a:solidFill>
              </a:rPr>
            </a:br>
            <a:r>
              <a:rPr lang="ru-RU" altLang="zh-CN" sz="4000" b="1" dirty="0" smtClean="0">
                <a:solidFill>
                  <a:srgbClr val="3333FF"/>
                </a:solidFill>
              </a:rPr>
              <a:t>кто родился на нашей планете -  Земля!</a:t>
            </a:r>
            <a:endParaRPr lang="ru-RU" sz="4000" b="1" dirty="0" smtClean="0">
              <a:solidFill>
                <a:srgbClr val="3333FF"/>
              </a:solidFill>
            </a:endParaRPr>
          </a:p>
        </p:txBody>
      </p:sp>
      <p:pic>
        <p:nvPicPr>
          <p:cNvPr id="43011" name="i-main-pic" descr="Картинка 426 из 601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16238" y="4043363"/>
            <a:ext cx="3240087" cy="2814637"/>
          </a:xfr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-main-pic" descr="Картинка 159 из 60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 advClick="0" advTm="6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ChangeArrowheads="1"/>
          </p:cNvSpPr>
          <p:nvPr/>
        </p:nvSpPr>
        <p:spPr bwMode="auto">
          <a:xfrm>
            <a:off x="179388" y="770782"/>
            <a:ext cx="8569325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zh-C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должны научиться жить вместе и принимать друг друга такими, какими мы созданы природой. С каждым годом число детей, имеющих различные отклонения в здоровье, только увеличивается, и они становятся неотъемлемой частью нашего общества. Шанс быть счастливым должен быть у каждого</a:t>
            </a:r>
            <a:r>
              <a:rPr lang="ru-RU" altLang="zh-CN" sz="3600" dirty="0"/>
              <a:t>!</a:t>
            </a: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4" descr="11483013940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975" cy="2578298"/>
          </a:xfrm>
        </p:spPr>
        <p:txBody>
          <a:bodyPr/>
          <a:lstStyle/>
          <a:p>
            <a:pPr algn="ctr" eaLnBrk="1" hangingPunct="1"/>
            <a:r>
              <a:rPr lang="ru-RU" altLang="zh-CN" dirty="0" smtClean="0">
                <a:solidFill>
                  <a:srgbClr val="FF0000"/>
                </a:solidFill>
              </a:rPr>
              <a:t>Актриса </a:t>
            </a:r>
            <a:r>
              <a:rPr lang="ru-RU" altLang="zh-CN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Эшли</a:t>
            </a:r>
            <a:r>
              <a:rPr lang="ru-RU" altLang="zh-C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Вулф </a:t>
            </a:r>
            <a:r>
              <a:rPr lang="ru-RU" altLang="zh-CN" dirty="0" smtClean="0">
                <a:solidFill>
                  <a:srgbClr val="FF0000"/>
                </a:solidFill>
              </a:rPr>
              <a:t>– первый актер с синдромом Дауна, сыгравший главную роль в полнометражной картине. 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16387" name="Picture 5" descr="ashley_wolf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3141663"/>
            <a:ext cx="3878262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65</TotalTime>
  <Words>242</Words>
  <Application>Microsoft Office PowerPoint</Application>
  <PresentationFormat>Экран (4:3)</PresentationFormat>
  <Paragraphs>13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МИР ОДИН НА ВСЕХ!</vt:lpstr>
      <vt:lpstr>Слайд 2</vt:lpstr>
      <vt:lpstr>Слайд 3</vt:lpstr>
      <vt:lpstr>Слайд 4</vt:lpstr>
      <vt:lpstr>Сейчас 21 век,  мы должны научиться  любить и принимать ВСЕХ,  кто родился на нашей планете -  Земля!</vt:lpstr>
      <vt:lpstr>Слайд 6</vt:lpstr>
      <vt:lpstr>Слайд 7</vt:lpstr>
      <vt:lpstr>Слайд 8</vt:lpstr>
      <vt:lpstr>Актриса Эшли Вулф – первый актер с синдромом Дауна, сыгравший главную роль в полнометражной картине. </vt:lpstr>
      <vt:lpstr>Россиянин, 20-летний житель Воронежа Андрей Востриков - спортсмен, абсолютный чемпион Европы по спортивной гимнастике среди детей с особенностями развития, золотой призер Специальной Олимпиады в Риме (2006 г.)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ОДИН НА ВСЕХ!</dc:title>
  <dc:creator>Учитель</dc:creator>
  <cp:lastModifiedBy>Учитель</cp:lastModifiedBy>
  <cp:revision>14</cp:revision>
  <dcterms:created xsi:type="dcterms:W3CDTF">2015-12-01T16:47:29Z</dcterms:created>
  <dcterms:modified xsi:type="dcterms:W3CDTF">2015-12-01T17:59:40Z</dcterms:modified>
</cp:coreProperties>
</file>