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25"/>
  </p:notesMasterIdLst>
  <p:sldIdLst>
    <p:sldId id="256" r:id="rId2"/>
    <p:sldId id="271" r:id="rId3"/>
    <p:sldId id="258" r:id="rId4"/>
    <p:sldId id="259" r:id="rId5"/>
    <p:sldId id="260" r:id="rId6"/>
    <p:sldId id="261" r:id="rId7"/>
    <p:sldId id="263" r:id="rId8"/>
    <p:sldId id="262" r:id="rId9"/>
    <p:sldId id="264" r:id="rId10"/>
    <p:sldId id="265" r:id="rId11"/>
    <p:sldId id="266" r:id="rId12"/>
    <p:sldId id="267" r:id="rId13"/>
    <p:sldId id="269" r:id="rId14"/>
    <p:sldId id="268" r:id="rId15"/>
    <p:sldId id="270" r:id="rId16"/>
    <p:sldId id="272" r:id="rId17"/>
    <p:sldId id="278" r:id="rId18"/>
    <p:sldId id="273" r:id="rId19"/>
    <p:sldId id="274" r:id="rId20"/>
    <p:sldId id="275" r:id="rId21"/>
    <p:sldId id="276" r:id="rId22"/>
    <p:sldId id="277" r:id="rId23"/>
    <p:sldId id="279" r:id="rId2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66FF66"/>
    <a:srgbClr val="94C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4039320-509E-4D75-8491-0EA21761AC9F}">
  <a:tblStyle styleId="{F4039320-509E-4D75-8491-0EA21761AC9F}"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2" d="100"/>
          <a:sy n="72" d="100"/>
        </p:scale>
        <p:origin x="-1242"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33808413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goo.gl/itB9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taroeradio.ru/audio/381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staroeradio.ru/audio/1727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lanetaskazok.ru/vdragunsk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taroeradio.ru/audio/17665"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www.planetaskazok.ru/vdragunsky" TargetMode="External"/><Relationship Id="rId4" Type="http://schemas.openxmlformats.org/officeDocument/2006/relationships/hyperlink" Target="http://www.staroeradio.ru/audio/1775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zoomby.ru/watch/deniskiny-rasskazy"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video.mail.ru/bk/lady.ninochka/414/1606.html" TargetMode="External"/><Relationship Id="rId5" Type="http://schemas.openxmlformats.org/officeDocument/2006/relationships/hyperlink" Target="http://www.zoomby.ru/watch/dimka-rasserdilsya" TargetMode="External"/><Relationship Id="rId4" Type="http://schemas.openxmlformats.org/officeDocument/2006/relationships/hyperlink" Target="http://video.mail.ru/mail/fina_f/677/2823.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hool-chehov3.ucoz.ru/publ/pamjatki/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colife74.ru/2012/12/12/%D0%B4%D0%B5%D0%BD%D0%B8%D1%81-%D0%B4%D1%80%D0%B0%D0%B3%D1%83%D0%BD%D1%81%D0%BA%D0%B8%D0%B9-%C2%AB%D1%8F-%D0%BD%D0%B5-%D0%B2%D1%8B%D0%B1%D1%80%D0%B0%D1%81%D1%8B%D0%B2%D0%B0%D0%BB-%D0%BA%D0%B0%D1%88-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ru" u="sng">
                <a:solidFill>
                  <a:schemeClr val="hlink"/>
                </a:solidFill>
                <a:hlinkClick r:id="rId3"/>
              </a:rPr>
              <a:t>Сопроводительный текст</a:t>
            </a:r>
          </a:p>
        </p:txBody>
      </p:sp>
    </p:spTree>
    <p:extLst>
      <p:ext uri="{BB962C8B-B14F-4D97-AF65-F5344CB8AC3E}">
        <p14:creationId xmlns:p14="http://schemas.microsoft.com/office/powerpoint/2010/main" val="2997657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200">
              <a:solidFill>
                <a:srgbClr val="0000FF"/>
              </a:solidFill>
            </a:endParaRPr>
          </a:p>
          <a:p>
            <a:pPr lvl="0" rtl="0">
              <a:spcBef>
                <a:spcPts val="0"/>
              </a:spcBef>
              <a:buNone/>
            </a:pPr>
            <a:endParaRPr/>
          </a:p>
        </p:txBody>
      </p:sp>
    </p:spTree>
    <p:extLst>
      <p:ext uri="{BB962C8B-B14F-4D97-AF65-F5344CB8AC3E}">
        <p14:creationId xmlns:p14="http://schemas.microsoft.com/office/powerpoint/2010/main" val="21127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ru" sz="1200" u="sng">
                <a:solidFill>
                  <a:srgbClr val="1155CC"/>
                </a:solidFill>
                <a:hlinkClick r:id="rId3"/>
              </a:rPr>
              <a:t>Рассказ "Не хуже вас, цирковых" в исполнении автора</a:t>
            </a:r>
            <a:r>
              <a:rPr lang="ru"/>
              <a:t> , </a:t>
            </a:r>
            <a:r>
              <a:rPr lang="ru" sz="1200" u="sng">
                <a:solidFill>
                  <a:srgbClr val="0000FF"/>
                </a:solidFill>
                <a:hlinkClick r:id="rId4"/>
              </a:rPr>
              <a:t>Рассказ "Фантомас" - читает автор</a:t>
            </a:r>
          </a:p>
          <a:p>
            <a:pPr lvl="0" rtl="0">
              <a:spcBef>
                <a:spcPts val="0"/>
              </a:spcBef>
              <a:buNone/>
            </a:pPr>
            <a:endParaRPr/>
          </a:p>
        </p:txBody>
      </p:sp>
    </p:spTree>
    <p:extLst>
      <p:ext uri="{BB962C8B-B14F-4D97-AF65-F5344CB8AC3E}">
        <p14:creationId xmlns:p14="http://schemas.microsoft.com/office/powerpoint/2010/main" val="241540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ru" sz="1200" u="sng">
                <a:solidFill>
                  <a:schemeClr val="hlink"/>
                </a:solidFill>
                <a:hlinkClick r:id="rId3"/>
              </a:rPr>
              <a:t>Рассказы Виктора Драгунского с иллюстрациями на сайте "Планета сказок"</a:t>
            </a:r>
          </a:p>
        </p:txBody>
      </p:sp>
    </p:spTree>
    <p:extLst>
      <p:ext uri="{BB962C8B-B14F-4D97-AF65-F5344CB8AC3E}">
        <p14:creationId xmlns:p14="http://schemas.microsoft.com/office/powerpoint/2010/main" val="1388221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53809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ru" u="sng">
                <a:solidFill>
                  <a:schemeClr val="hlink"/>
                </a:solidFill>
                <a:hlinkClick r:id="rId3"/>
              </a:rPr>
              <a:t>"Заколдованная буква" - радио-инсценировка</a:t>
            </a:r>
            <a:r>
              <a:rPr lang="ru"/>
              <a:t>, </a:t>
            </a:r>
            <a:r>
              <a:rPr lang="ru" u="sng">
                <a:solidFill>
                  <a:schemeClr val="hlink"/>
                </a:solidFill>
                <a:hlinkClick r:id="rId4"/>
              </a:rPr>
              <a:t>"Сверху вниз, наискосок" - радио-инсценировка</a:t>
            </a:r>
          </a:p>
          <a:p>
            <a:pPr lvl="0" rtl="0">
              <a:spcBef>
                <a:spcPts val="0"/>
              </a:spcBef>
              <a:buNone/>
            </a:pPr>
            <a:r>
              <a:rPr lang="ru" sz="1200" u="sng">
                <a:solidFill>
                  <a:schemeClr val="hlink"/>
                </a:solidFill>
                <a:hlinkClick r:id="rId5"/>
              </a:rPr>
              <a:t>Рассказы Виктора Драгунского с иллюстрациями на сайте "Планета сказок"</a:t>
            </a:r>
          </a:p>
        </p:txBody>
      </p:sp>
    </p:spTree>
    <p:extLst>
      <p:ext uri="{BB962C8B-B14F-4D97-AF65-F5344CB8AC3E}">
        <p14:creationId xmlns:p14="http://schemas.microsoft.com/office/powerpoint/2010/main" val="2793064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ru" u="sng">
                <a:solidFill>
                  <a:schemeClr val="hlink"/>
                </a:solidFill>
                <a:hlinkClick r:id="rId3"/>
              </a:rPr>
              <a:t>"Денискины рассказы"</a:t>
            </a:r>
            <a:r>
              <a:rPr lang="ru"/>
              <a:t>, </a:t>
            </a:r>
            <a:r>
              <a:rPr lang="ru" u="sng">
                <a:solidFill>
                  <a:schemeClr val="hlink"/>
                </a:solidFill>
                <a:hlinkClick r:id="rId4"/>
              </a:rPr>
              <a:t>"Весёлые истории"</a:t>
            </a:r>
            <a:r>
              <a:rPr lang="ru"/>
              <a:t>, </a:t>
            </a:r>
            <a:r>
              <a:rPr lang="ru" u="sng">
                <a:solidFill>
                  <a:schemeClr val="hlink"/>
                </a:solidFill>
                <a:hlinkClick r:id="rId5"/>
              </a:rPr>
              <a:t>"Димка рассердился" </a:t>
            </a:r>
            <a:r>
              <a:rPr lang="ru"/>
              <a:t>, </a:t>
            </a:r>
            <a:r>
              <a:rPr lang="ru" u="sng">
                <a:solidFill>
                  <a:schemeClr val="hlink"/>
                </a:solidFill>
                <a:hlinkClick r:id="rId6"/>
              </a:rPr>
              <a:t>"Капитан"</a:t>
            </a:r>
            <a:r>
              <a:rPr lang="ru"/>
              <a:t> (экранизации произведений В.Драгунского, видео)</a:t>
            </a:r>
          </a:p>
        </p:txBody>
      </p:sp>
    </p:spTree>
    <p:extLst>
      <p:ext uri="{BB962C8B-B14F-4D97-AF65-F5344CB8AC3E}">
        <p14:creationId xmlns:p14="http://schemas.microsoft.com/office/powerpoint/2010/main" val="2803790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02272"/>
              </a:lnSpc>
              <a:spcBef>
                <a:spcPts val="0"/>
              </a:spcBef>
              <a:buNone/>
            </a:pPr>
            <a:endParaRPr sz="1000" u="sng">
              <a:solidFill>
                <a:schemeClr val="hlink"/>
              </a:solidFill>
              <a:hlinkClick r:id="rId3"/>
            </a:endParaRPr>
          </a:p>
          <a:p>
            <a:pPr lvl="0" rtl="0">
              <a:spcBef>
                <a:spcPts val="0"/>
              </a:spcBef>
              <a:buNone/>
            </a:pPr>
            <a:endParaRPr/>
          </a:p>
        </p:txBody>
      </p:sp>
    </p:spTree>
    <p:extLst>
      <p:ext uri="{BB962C8B-B14F-4D97-AF65-F5344CB8AC3E}">
        <p14:creationId xmlns:p14="http://schemas.microsoft.com/office/powerpoint/2010/main" val="1439902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28939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ru" sz="1200" u="sng">
                <a:solidFill>
                  <a:srgbClr val="1155CC"/>
                </a:solidFill>
                <a:hlinkClick r:id="rId3"/>
              </a:rPr>
              <a:t>Денис Драгунский</a:t>
            </a:r>
            <a:r>
              <a:rPr lang="ru"/>
              <a:t> - интервью с сыном В.Ю. Драгунского.</a:t>
            </a:r>
          </a:p>
        </p:txBody>
      </p:sp>
    </p:spTree>
    <p:extLst>
      <p:ext uri="{BB962C8B-B14F-4D97-AF65-F5344CB8AC3E}">
        <p14:creationId xmlns:p14="http://schemas.microsoft.com/office/powerpoint/2010/main" val="1371585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6435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38055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4245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12391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8187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2888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89858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176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49190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6067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3754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1997075" y="1461141"/>
            <a:ext cx="6400799" cy="1470000"/>
          </a:xfrm>
          <a:prstGeom prst="rect">
            <a:avLst/>
          </a:prstGeom>
          <a:noFill/>
          <a:ln>
            <a:noFill/>
          </a:ln>
        </p:spPr>
        <p:txBody>
          <a:bodyPr lIns="91425" tIns="91425" rIns="91425" bIns="91425" anchor="b" anchorCtr="0"/>
          <a:lstStyle>
            <a:lvl1pPr lvl="0" algn="l" rtl="0">
              <a:spcBef>
                <a:spcPts val="0"/>
              </a:spcBef>
              <a:buClr>
                <a:schemeClr val="lt1"/>
              </a:buClr>
              <a:buSzPct val="100000"/>
              <a:buFont typeface="Arial"/>
              <a:buNone/>
              <a:defRPr sz="4800" b="1" i="0" u="none" strike="noStrike" cap="none">
                <a:solidFill>
                  <a:schemeClr val="lt1"/>
                </a:solidFill>
                <a:latin typeface="Arial"/>
                <a:ea typeface="Arial"/>
                <a:cs typeface="Arial"/>
                <a:sym typeface="Arial"/>
              </a:defRPr>
            </a:lvl1pPr>
            <a:lvl2pPr lvl="1" algn="l" rtl="0">
              <a:spcBef>
                <a:spcPts val="0"/>
              </a:spcBef>
              <a:buClr>
                <a:schemeClr val="lt1"/>
              </a:buClr>
              <a:buSzPct val="100000"/>
              <a:buFont typeface="Arial"/>
              <a:buNone/>
              <a:defRPr sz="4800" b="1" i="0" u="none" strike="noStrike" cap="none">
                <a:solidFill>
                  <a:schemeClr val="lt1"/>
                </a:solidFill>
                <a:latin typeface="Arial"/>
                <a:ea typeface="Arial"/>
                <a:cs typeface="Arial"/>
                <a:sym typeface="Arial"/>
              </a:defRPr>
            </a:lvl2pPr>
            <a:lvl3pPr lvl="2" algn="l" rtl="0">
              <a:spcBef>
                <a:spcPts val="0"/>
              </a:spcBef>
              <a:buClr>
                <a:schemeClr val="lt1"/>
              </a:buClr>
              <a:buSzPct val="100000"/>
              <a:buFont typeface="Arial"/>
              <a:buNone/>
              <a:defRPr sz="4800" b="1" i="0" u="none" strike="noStrike" cap="none">
                <a:solidFill>
                  <a:schemeClr val="lt1"/>
                </a:solidFill>
                <a:latin typeface="Arial"/>
                <a:ea typeface="Arial"/>
                <a:cs typeface="Arial"/>
                <a:sym typeface="Arial"/>
              </a:defRPr>
            </a:lvl3pPr>
            <a:lvl4pPr lvl="3" algn="l" rtl="0">
              <a:spcBef>
                <a:spcPts val="0"/>
              </a:spcBef>
              <a:buClr>
                <a:schemeClr val="lt1"/>
              </a:buClr>
              <a:buSzPct val="100000"/>
              <a:buFont typeface="Arial"/>
              <a:buNone/>
              <a:defRPr sz="4800" b="1" i="0" u="none" strike="noStrike" cap="none">
                <a:solidFill>
                  <a:schemeClr val="lt1"/>
                </a:solidFill>
                <a:latin typeface="Arial"/>
                <a:ea typeface="Arial"/>
                <a:cs typeface="Arial"/>
                <a:sym typeface="Arial"/>
              </a:defRPr>
            </a:lvl4pPr>
            <a:lvl5pPr lvl="4" algn="l" rtl="0">
              <a:spcBef>
                <a:spcPts val="0"/>
              </a:spcBef>
              <a:buClr>
                <a:schemeClr val="lt1"/>
              </a:buClr>
              <a:buSzPct val="100000"/>
              <a:buFont typeface="Arial"/>
              <a:buNone/>
              <a:defRPr sz="4800" b="1" i="0" u="none" strike="noStrike" cap="none">
                <a:solidFill>
                  <a:schemeClr val="lt1"/>
                </a:solidFill>
                <a:latin typeface="Arial"/>
                <a:ea typeface="Arial"/>
                <a:cs typeface="Arial"/>
                <a:sym typeface="Arial"/>
              </a:defRPr>
            </a:lvl5pPr>
            <a:lvl6pPr lvl="5" algn="l" rtl="0">
              <a:spcBef>
                <a:spcPts val="0"/>
              </a:spcBef>
              <a:buClr>
                <a:schemeClr val="lt1"/>
              </a:buClr>
              <a:buSzPct val="100000"/>
              <a:buFont typeface="Arial"/>
              <a:buNone/>
              <a:defRPr sz="4800" b="1" i="0" u="none" strike="noStrike" cap="none">
                <a:solidFill>
                  <a:schemeClr val="lt1"/>
                </a:solidFill>
                <a:latin typeface="Arial"/>
                <a:ea typeface="Arial"/>
                <a:cs typeface="Arial"/>
                <a:sym typeface="Arial"/>
              </a:defRPr>
            </a:lvl6pPr>
            <a:lvl7pPr lvl="6" algn="l" rtl="0">
              <a:spcBef>
                <a:spcPts val="0"/>
              </a:spcBef>
              <a:buClr>
                <a:schemeClr val="lt1"/>
              </a:buClr>
              <a:buSzPct val="100000"/>
              <a:buFont typeface="Arial"/>
              <a:buNone/>
              <a:defRPr sz="4800" b="1" i="0" u="none" strike="noStrike" cap="none">
                <a:solidFill>
                  <a:schemeClr val="lt1"/>
                </a:solidFill>
                <a:latin typeface="Arial"/>
                <a:ea typeface="Arial"/>
                <a:cs typeface="Arial"/>
                <a:sym typeface="Arial"/>
              </a:defRPr>
            </a:lvl7pPr>
            <a:lvl8pPr lvl="7" algn="l" rtl="0">
              <a:spcBef>
                <a:spcPts val="0"/>
              </a:spcBef>
              <a:buClr>
                <a:schemeClr val="lt1"/>
              </a:buClr>
              <a:buSzPct val="100000"/>
              <a:buFont typeface="Arial"/>
              <a:buNone/>
              <a:defRPr sz="4800" b="1" i="0" u="none" strike="noStrike" cap="none">
                <a:solidFill>
                  <a:schemeClr val="lt1"/>
                </a:solidFill>
                <a:latin typeface="Arial"/>
                <a:ea typeface="Arial"/>
                <a:cs typeface="Arial"/>
                <a:sym typeface="Arial"/>
              </a:defRPr>
            </a:lvl8pPr>
            <a:lvl9pPr lvl="8" algn="l" rtl="0">
              <a:spcBef>
                <a:spcPts val="0"/>
              </a:spcBef>
              <a:buClr>
                <a:schemeClr val="lt1"/>
              </a:buClr>
              <a:buSzPct val="100000"/>
              <a:buFont typeface="Arial"/>
              <a:buNone/>
              <a:defRPr sz="4800" b="1" i="0" u="none" strike="noStrike" cap="none">
                <a:solidFill>
                  <a:schemeClr val="lt1"/>
                </a:solidFill>
                <a:latin typeface="Arial"/>
                <a:ea typeface="Arial"/>
                <a:cs typeface="Arial"/>
                <a:sym typeface="Arial"/>
              </a:defRPr>
            </a:lvl9pPr>
          </a:lstStyle>
          <a:p>
            <a:endParaRPr/>
          </a:p>
        </p:txBody>
      </p:sp>
      <p:sp>
        <p:nvSpPr>
          <p:cNvPr id="15" name="Shape 15"/>
          <p:cNvSpPr txBox="1">
            <a:spLocks noGrp="1"/>
          </p:cNvSpPr>
          <p:nvPr>
            <p:ph type="subTitle" idx="1"/>
          </p:nvPr>
        </p:nvSpPr>
        <p:spPr>
          <a:xfrm>
            <a:off x="1997075" y="3002402"/>
            <a:ext cx="6400799" cy="1162499"/>
          </a:xfrm>
          <a:prstGeom prst="rect">
            <a:avLst/>
          </a:prstGeom>
          <a:noFill/>
          <a:ln>
            <a:noFill/>
          </a:ln>
        </p:spPr>
        <p:txBody>
          <a:bodyPr lIns="91425" tIns="91425" rIns="91425" bIns="91425" anchor="t" anchorCtr="0"/>
          <a:lstStyle>
            <a:lvl1pPr lvl="0" algn="l" rtl="0">
              <a:spcBef>
                <a:spcPts val="0"/>
              </a:spcBef>
              <a:buClr>
                <a:srgbClr val="FFFFFF"/>
              </a:buClr>
              <a:buSzPct val="100000"/>
              <a:buFont typeface="Arial"/>
              <a:buNone/>
              <a:defRPr sz="3200" b="0" i="0" u="none" strike="noStrike" cap="none">
                <a:solidFill>
                  <a:srgbClr val="FFFFFF"/>
                </a:solidFill>
                <a:latin typeface="Arial"/>
                <a:ea typeface="Arial"/>
                <a:cs typeface="Arial"/>
                <a:sym typeface="Arial"/>
              </a:defRPr>
            </a:lvl1pPr>
            <a:lvl2pPr lvl="1" algn="l" rtl="0">
              <a:spcBef>
                <a:spcPts val="0"/>
              </a:spcBef>
              <a:buClr>
                <a:srgbClr val="FFFFFF"/>
              </a:buClr>
              <a:buSzPct val="100000"/>
              <a:buFont typeface="Arial"/>
              <a:buNone/>
              <a:defRPr sz="3200" b="0" i="0" u="none" strike="noStrike" cap="none">
                <a:solidFill>
                  <a:srgbClr val="FFFFFF"/>
                </a:solidFill>
                <a:latin typeface="Arial"/>
                <a:ea typeface="Arial"/>
                <a:cs typeface="Arial"/>
                <a:sym typeface="Arial"/>
              </a:defRPr>
            </a:lvl2pPr>
            <a:lvl3pPr lvl="2" algn="l" rtl="0">
              <a:spcBef>
                <a:spcPts val="0"/>
              </a:spcBef>
              <a:buClr>
                <a:srgbClr val="FFFFFF"/>
              </a:buClr>
              <a:buSzPct val="100000"/>
              <a:buFont typeface="Arial"/>
              <a:buNone/>
              <a:defRPr sz="3200" b="0" i="0" u="none" strike="noStrike" cap="none">
                <a:solidFill>
                  <a:srgbClr val="FFFFFF"/>
                </a:solidFill>
                <a:latin typeface="Arial"/>
                <a:ea typeface="Arial"/>
                <a:cs typeface="Arial"/>
                <a:sym typeface="Arial"/>
              </a:defRPr>
            </a:lvl3pPr>
            <a:lvl4pPr lvl="3" algn="l" rtl="0">
              <a:spcBef>
                <a:spcPts val="0"/>
              </a:spcBef>
              <a:buClr>
                <a:srgbClr val="FFFFFF"/>
              </a:buClr>
              <a:buSzPct val="100000"/>
              <a:buFont typeface="Arial"/>
              <a:buNone/>
              <a:defRPr sz="3200" b="0" i="0" u="none" strike="noStrike" cap="none">
                <a:solidFill>
                  <a:srgbClr val="FFFFFF"/>
                </a:solidFill>
                <a:latin typeface="Arial"/>
                <a:ea typeface="Arial"/>
                <a:cs typeface="Arial"/>
                <a:sym typeface="Arial"/>
              </a:defRPr>
            </a:lvl4pPr>
            <a:lvl5pPr lvl="4" algn="l" rtl="0">
              <a:spcBef>
                <a:spcPts val="0"/>
              </a:spcBef>
              <a:buClr>
                <a:srgbClr val="FFFFFF"/>
              </a:buClr>
              <a:buSzPct val="100000"/>
              <a:buFont typeface="Arial"/>
              <a:buNone/>
              <a:defRPr sz="3200" b="0" i="0" u="none" strike="noStrike" cap="none">
                <a:solidFill>
                  <a:srgbClr val="FFFFFF"/>
                </a:solidFill>
                <a:latin typeface="Arial"/>
                <a:ea typeface="Arial"/>
                <a:cs typeface="Arial"/>
                <a:sym typeface="Arial"/>
              </a:defRPr>
            </a:lvl5pPr>
            <a:lvl6pPr lvl="5" algn="l" rtl="0">
              <a:spcBef>
                <a:spcPts val="0"/>
              </a:spcBef>
              <a:buClr>
                <a:srgbClr val="FFFFFF"/>
              </a:buClr>
              <a:buSzPct val="100000"/>
              <a:buFont typeface="Arial"/>
              <a:buNone/>
              <a:defRPr sz="3200" b="0" i="0" u="none" strike="noStrike" cap="none">
                <a:solidFill>
                  <a:srgbClr val="FFFFFF"/>
                </a:solidFill>
                <a:latin typeface="Arial"/>
                <a:ea typeface="Arial"/>
                <a:cs typeface="Arial"/>
                <a:sym typeface="Arial"/>
              </a:defRPr>
            </a:lvl6pPr>
            <a:lvl7pPr lvl="6" algn="l" rtl="0">
              <a:spcBef>
                <a:spcPts val="0"/>
              </a:spcBef>
              <a:buClr>
                <a:srgbClr val="FFFFFF"/>
              </a:buClr>
              <a:buSzPct val="100000"/>
              <a:buFont typeface="Arial"/>
              <a:buNone/>
              <a:defRPr sz="3200" b="0" i="0" u="none" strike="noStrike" cap="none">
                <a:solidFill>
                  <a:srgbClr val="FFFFFF"/>
                </a:solidFill>
                <a:latin typeface="Arial"/>
                <a:ea typeface="Arial"/>
                <a:cs typeface="Arial"/>
                <a:sym typeface="Arial"/>
              </a:defRPr>
            </a:lvl7pPr>
            <a:lvl8pPr lvl="7" algn="l" rtl="0">
              <a:spcBef>
                <a:spcPts val="0"/>
              </a:spcBef>
              <a:buClr>
                <a:srgbClr val="FFFFFF"/>
              </a:buClr>
              <a:buSzPct val="100000"/>
              <a:buFont typeface="Arial"/>
              <a:buNone/>
              <a:defRPr sz="3200" b="0" i="0" u="none" strike="noStrike" cap="none">
                <a:solidFill>
                  <a:srgbClr val="FFFFFF"/>
                </a:solidFill>
                <a:latin typeface="Arial"/>
                <a:ea typeface="Arial"/>
                <a:cs typeface="Arial"/>
                <a:sym typeface="Arial"/>
              </a:defRPr>
            </a:lvl8pPr>
            <a:lvl9pPr lvl="8" algn="l" rtl="0">
              <a:spcBef>
                <a:spcPts val="0"/>
              </a:spcBef>
              <a:buClr>
                <a:srgbClr val="FFFFFF"/>
              </a:buClr>
              <a:buSzPct val="100000"/>
              <a:buFont typeface="Arial"/>
              <a:buNone/>
              <a:defRPr sz="3200" b="0" i="0" u="none" strike="noStrike" cap="none">
                <a:solidFill>
                  <a:srgbClr val="FFFFFF"/>
                </a:solidFill>
                <a:latin typeface="Arial"/>
                <a:ea typeface="Arial"/>
                <a:cs typeface="Arial"/>
                <a:sym typeface="Arial"/>
              </a:defRPr>
            </a:lvl9pPr>
          </a:lstStyle>
          <a:p>
            <a:endParaRPr/>
          </a:p>
        </p:txBody>
      </p:sp>
      <p:sp>
        <p:nvSpPr>
          <p:cNvPr id="16" name="Shape 16"/>
          <p:cNvSpPr/>
          <p:nvPr/>
        </p:nvSpPr>
        <p:spPr>
          <a:xfrm>
            <a:off x="0" y="0"/>
            <a:ext cx="3135299" cy="6858000"/>
          </a:xfrm>
          <a:prstGeom prst="rect">
            <a:avLst/>
          </a:prstGeom>
          <a:noFill/>
          <a:ln>
            <a:noFill/>
          </a:ln>
        </p:spPr>
        <p:txBody>
          <a:bodyPr lIns="91425" tIns="45700" rIns="91425" bIns="45700" anchor="t" anchorCtr="0">
            <a:noAutofit/>
          </a:bodyPr>
          <a:lstStyle/>
          <a:p>
            <a:pPr lvl="0">
              <a:spcBef>
                <a:spcPts val="0"/>
              </a:spcBef>
              <a:buNone/>
            </a:pPr>
            <a:endParaRPr/>
          </a:p>
        </p:txBody>
      </p:sp>
      <p:sp>
        <p:nvSpPr>
          <p:cNvPr id="17" name="Shape 17"/>
          <p:cNvSpPr/>
          <p:nvPr/>
        </p:nvSpPr>
        <p:spPr>
          <a:xfrm>
            <a:off x="3175" y="0"/>
            <a:ext cx="635000" cy="812800"/>
          </a:xfrm>
          <a:custGeom>
            <a:avLst/>
            <a:gdLst/>
            <a:ahLst/>
            <a:cxnLst/>
            <a:rect l="0" t="0" r="0" b="0"/>
            <a:pathLst>
              <a:path w="400" h="512" extrusionOk="0">
                <a:moveTo>
                  <a:pt x="400" y="512"/>
                </a:moveTo>
                <a:lnTo>
                  <a:pt x="2" y="0"/>
                </a:lnTo>
                <a:lnTo>
                  <a:pt x="0" y="0"/>
                </a:lnTo>
                <a:lnTo>
                  <a:pt x="0" y="512"/>
                </a:lnTo>
                <a:lnTo>
                  <a:pt x="400"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18" name="Shape 18"/>
          <p:cNvSpPr/>
          <p:nvPr/>
        </p:nvSpPr>
        <p:spPr>
          <a:xfrm>
            <a:off x="3175" y="2555875"/>
            <a:ext cx="635000" cy="815975"/>
          </a:xfrm>
          <a:custGeom>
            <a:avLst/>
            <a:gdLst/>
            <a:ahLst/>
            <a:cxnLst/>
            <a:rect l="0" t="0" r="0" b="0"/>
            <a:pathLst>
              <a:path w="400" h="514" extrusionOk="0">
                <a:moveTo>
                  <a:pt x="400" y="0"/>
                </a:moveTo>
                <a:lnTo>
                  <a:pt x="0" y="0"/>
                </a:lnTo>
                <a:lnTo>
                  <a:pt x="0" y="514"/>
                </a:lnTo>
                <a:lnTo>
                  <a:pt x="2" y="514"/>
                </a:lnTo>
                <a:lnTo>
                  <a:pt x="40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lvl="0">
              <a:spcBef>
                <a:spcPts val="0"/>
              </a:spcBef>
              <a:buNone/>
            </a:pPr>
            <a:endParaRPr/>
          </a:p>
        </p:txBody>
      </p:sp>
      <p:sp>
        <p:nvSpPr>
          <p:cNvPr id="19" name="Shape 19"/>
          <p:cNvSpPr/>
          <p:nvPr/>
        </p:nvSpPr>
        <p:spPr>
          <a:xfrm>
            <a:off x="3175" y="1743075"/>
            <a:ext cx="635000" cy="812800"/>
          </a:xfrm>
          <a:custGeom>
            <a:avLst/>
            <a:gdLst/>
            <a:ahLst/>
            <a:cxnLst/>
            <a:rect l="0" t="0" r="0" b="0"/>
            <a:pathLst>
              <a:path w="400" h="512" extrusionOk="0">
                <a:moveTo>
                  <a:pt x="400" y="512"/>
                </a:moveTo>
                <a:lnTo>
                  <a:pt x="2" y="0"/>
                </a:lnTo>
                <a:lnTo>
                  <a:pt x="0" y="0"/>
                </a:lnTo>
                <a:lnTo>
                  <a:pt x="0" y="512"/>
                </a:lnTo>
                <a:lnTo>
                  <a:pt x="400" y="512"/>
                </a:lnTo>
                <a:close/>
              </a:path>
            </a:pathLst>
          </a:custGeom>
          <a:gradFill>
            <a:gsLst>
              <a:gs pos="0">
                <a:srgbClr val="AAAAAA"/>
              </a:gs>
              <a:gs pos="54000">
                <a:srgbClr val="AAAAAA"/>
              </a:gs>
              <a:gs pos="98000">
                <a:srgbClr val="D2D2D2"/>
              </a:gs>
              <a:gs pos="100000">
                <a:srgbClr val="B9B9B9"/>
              </a:gs>
            </a:gsLst>
            <a:lin ang="13500000" scaled="0"/>
          </a:gradFill>
          <a:ln>
            <a:noFill/>
          </a:ln>
        </p:spPr>
        <p:txBody>
          <a:bodyPr lIns="91425" tIns="45700" rIns="91425" bIns="45700" anchor="t" anchorCtr="0">
            <a:noAutofit/>
          </a:bodyPr>
          <a:lstStyle/>
          <a:p>
            <a:pPr lvl="0">
              <a:spcBef>
                <a:spcPts val="0"/>
              </a:spcBef>
              <a:buNone/>
            </a:pPr>
            <a:endParaRPr/>
          </a:p>
        </p:txBody>
      </p:sp>
      <p:sp>
        <p:nvSpPr>
          <p:cNvPr id="20" name="Shape 20"/>
          <p:cNvSpPr/>
          <p:nvPr/>
        </p:nvSpPr>
        <p:spPr>
          <a:xfrm>
            <a:off x="152400" y="1743075"/>
            <a:ext cx="1317625" cy="812800"/>
          </a:xfrm>
          <a:custGeom>
            <a:avLst/>
            <a:gdLst/>
            <a:ahLst/>
            <a:cxnLst/>
            <a:rect l="0" t="0" r="0" b="0"/>
            <a:pathLst>
              <a:path w="830" h="512" extrusionOk="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21" name="Shape 21"/>
          <p:cNvSpPr/>
          <p:nvPr/>
        </p:nvSpPr>
        <p:spPr>
          <a:xfrm>
            <a:off x="152400" y="4302125"/>
            <a:ext cx="1317625" cy="812800"/>
          </a:xfrm>
          <a:custGeom>
            <a:avLst/>
            <a:gdLst/>
            <a:ahLst/>
            <a:cxnLst/>
            <a:rect l="0" t="0" r="0" b="0"/>
            <a:pathLst>
              <a:path w="830" h="512" extrusionOk="0">
                <a:moveTo>
                  <a:pt x="830" y="0"/>
                </a:moveTo>
                <a:lnTo>
                  <a:pt x="398" y="0"/>
                </a:lnTo>
                <a:lnTo>
                  <a:pt x="0" y="512"/>
                </a:lnTo>
                <a:lnTo>
                  <a:pt x="432" y="512"/>
                </a:lnTo>
                <a:lnTo>
                  <a:pt x="83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lvl="0">
              <a:spcBef>
                <a:spcPts val="0"/>
              </a:spcBef>
              <a:buNone/>
            </a:pPr>
            <a:endParaRPr/>
          </a:p>
        </p:txBody>
      </p:sp>
      <p:sp>
        <p:nvSpPr>
          <p:cNvPr id="22" name="Shape 22"/>
          <p:cNvSpPr/>
          <p:nvPr/>
        </p:nvSpPr>
        <p:spPr>
          <a:xfrm>
            <a:off x="152400" y="3486150"/>
            <a:ext cx="1317625" cy="815975"/>
          </a:xfrm>
          <a:custGeom>
            <a:avLst/>
            <a:gdLst/>
            <a:ahLst/>
            <a:cxnLst/>
            <a:rect l="0" t="0" r="0" b="0"/>
            <a:pathLst>
              <a:path w="830" h="514" extrusionOk="0">
                <a:moveTo>
                  <a:pt x="432" y="0"/>
                </a:moveTo>
                <a:lnTo>
                  <a:pt x="0" y="0"/>
                </a:lnTo>
                <a:lnTo>
                  <a:pt x="398" y="514"/>
                </a:lnTo>
                <a:lnTo>
                  <a:pt x="830" y="514"/>
                </a:lnTo>
                <a:lnTo>
                  <a:pt x="432" y="0"/>
                </a:lnTo>
                <a:close/>
              </a:path>
            </a:pathLst>
          </a:custGeom>
          <a:gradFill>
            <a:gsLst>
              <a:gs pos="0">
                <a:srgbClr val="AAAAAA"/>
              </a:gs>
              <a:gs pos="54000">
                <a:srgbClr val="AAAAAA"/>
              </a:gs>
              <a:gs pos="98000">
                <a:srgbClr val="D2D2D2"/>
              </a:gs>
              <a:gs pos="100000">
                <a:srgbClr val="B9B9B9"/>
              </a:gs>
            </a:gsLst>
            <a:lin ang="13500000" scaled="0"/>
          </a:gradFill>
          <a:ln>
            <a:noFill/>
          </a:ln>
        </p:spPr>
        <p:txBody>
          <a:bodyPr lIns="91425" tIns="45700" rIns="91425" bIns="45700" anchor="t" anchorCtr="0">
            <a:noAutofit/>
          </a:bodyPr>
          <a:lstStyle/>
          <a:p>
            <a:pPr lvl="0">
              <a:spcBef>
                <a:spcPts val="0"/>
              </a:spcBef>
              <a:buNone/>
            </a:pPr>
            <a:endParaRPr/>
          </a:p>
        </p:txBody>
      </p:sp>
      <p:sp>
        <p:nvSpPr>
          <p:cNvPr id="23" name="Shape 23"/>
          <p:cNvSpPr/>
          <p:nvPr/>
        </p:nvSpPr>
        <p:spPr>
          <a:xfrm>
            <a:off x="984250" y="3486150"/>
            <a:ext cx="1322387" cy="815975"/>
          </a:xfrm>
          <a:custGeom>
            <a:avLst/>
            <a:gdLst/>
            <a:ahLst/>
            <a:cxnLst/>
            <a:rect l="0" t="0" r="0" b="0"/>
            <a:pathLst>
              <a:path w="833" h="514" extrusionOk="0">
                <a:moveTo>
                  <a:pt x="399" y="514"/>
                </a:moveTo>
                <a:lnTo>
                  <a:pt x="833" y="514"/>
                </a:lnTo>
                <a:lnTo>
                  <a:pt x="435" y="0"/>
                </a:lnTo>
                <a:lnTo>
                  <a:pt x="0" y="0"/>
                </a:lnTo>
                <a:lnTo>
                  <a:pt x="399" y="514"/>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24" name="Shape 24"/>
          <p:cNvSpPr/>
          <p:nvPr/>
        </p:nvSpPr>
        <p:spPr>
          <a:xfrm>
            <a:off x="3175" y="3486150"/>
            <a:ext cx="635000" cy="815975"/>
          </a:xfrm>
          <a:custGeom>
            <a:avLst/>
            <a:gdLst/>
            <a:ahLst/>
            <a:cxnLst/>
            <a:rect l="0" t="0" r="0" b="0"/>
            <a:pathLst>
              <a:path w="400" h="514" extrusionOk="0">
                <a:moveTo>
                  <a:pt x="2" y="0"/>
                </a:moveTo>
                <a:lnTo>
                  <a:pt x="0" y="0"/>
                </a:lnTo>
                <a:lnTo>
                  <a:pt x="0" y="514"/>
                </a:lnTo>
                <a:lnTo>
                  <a:pt x="400" y="514"/>
                </a:lnTo>
                <a:lnTo>
                  <a:pt x="2" y="0"/>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25" name="Shape 25"/>
          <p:cNvSpPr/>
          <p:nvPr/>
        </p:nvSpPr>
        <p:spPr>
          <a:xfrm>
            <a:off x="984250" y="6045200"/>
            <a:ext cx="1322387" cy="812800"/>
          </a:xfrm>
          <a:custGeom>
            <a:avLst/>
            <a:gdLst/>
            <a:ahLst/>
            <a:cxnLst/>
            <a:rect l="0" t="0" r="0" b="0"/>
            <a:pathLst>
              <a:path w="833" h="512" extrusionOk="0">
                <a:moveTo>
                  <a:pt x="399" y="0"/>
                </a:moveTo>
                <a:lnTo>
                  <a:pt x="0" y="512"/>
                </a:lnTo>
                <a:lnTo>
                  <a:pt x="435" y="512"/>
                </a:lnTo>
                <a:lnTo>
                  <a:pt x="833" y="0"/>
                </a:lnTo>
                <a:lnTo>
                  <a:pt x="399"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lvl="0">
              <a:spcBef>
                <a:spcPts val="0"/>
              </a:spcBef>
              <a:buNone/>
            </a:pPr>
            <a:endParaRPr/>
          </a:p>
        </p:txBody>
      </p:sp>
      <p:sp>
        <p:nvSpPr>
          <p:cNvPr id="26" name="Shape 26"/>
          <p:cNvSpPr/>
          <p:nvPr/>
        </p:nvSpPr>
        <p:spPr>
          <a:xfrm>
            <a:off x="984250" y="5232400"/>
            <a:ext cx="1322387" cy="812800"/>
          </a:xfrm>
          <a:custGeom>
            <a:avLst/>
            <a:gdLst/>
            <a:ahLst/>
            <a:cxnLst/>
            <a:rect l="0" t="0" r="0" b="0"/>
            <a:pathLst>
              <a:path w="833" h="512" extrusionOk="0">
                <a:moveTo>
                  <a:pt x="435" y="0"/>
                </a:moveTo>
                <a:lnTo>
                  <a:pt x="0" y="0"/>
                </a:lnTo>
                <a:lnTo>
                  <a:pt x="399" y="512"/>
                </a:lnTo>
                <a:lnTo>
                  <a:pt x="833" y="512"/>
                </a:lnTo>
                <a:lnTo>
                  <a:pt x="435" y="0"/>
                </a:lnTo>
                <a:close/>
              </a:path>
            </a:pathLst>
          </a:custGeom>
          <a:gradFill>
            <a:gsLst>
              <a:gs pos="0">
                <a:srgbClr val="AAAAAA"/>
              </a:gs>
              <a:gs pos="54000">
                <a:srgbClr val="AAAAAA"/>
              </a:gs>
              <a:gs pos="98000">
                <a:srgbClr val="D2D2D2"/>
              </a:gs>
              <a:gs pos="100000">
                <a:srgbClr val="B9B9B9"/>
              </a:gs>
            </a:gsLst>
            <a:lin ang="13500000" scaled="0"/>
          </a:gradFill>
          <a:ln>
            <a:noFill/>
          </a:ln>
        </p:spPr>
        <p:txBody>
          <a:bodyPr lIns="91425" tIns="45700" rIns="91425" bIns="45700" anchor="t" anchorCtr="0">
            <a:noAutofit/>
          </a:bodyPr>
          <a:lstStyle/>
          <a:p>
            <a:pPr lvl="0">
              <a:spcBef>
                <a:spcPts val="0"/>
              </a:spcBef>
              <a:buNone/>
            </a:pPr>
            <a:endParaRPr/>
          </a:p>
        </p:txBody>
      </p:sp>
      <p:sp>
        <p:nvSpPr>
          <p:cNvPr id="27" name="Shape 27"/>
          <p:cNvSpPr/>
          <p:nvPr/>
        </p:nvSpPr>
        <p:spPr>
          <a:xfrm>
            <a:off x="1820863" y="5232400"/>
            <a:ext cx="1317625" cy="812800"/>
          </a:xfrm>
          <a:custGeom>
            <a:avLst/>
            <a:gdLst/>
            <a:ahLst/>
            <a:cxnLst/>
            <a:rect l="0" t="0" r="0" b="0"/>
            <a:pathLst>
              <a:path w="830" h="512" extrusionOk="0">
                <a:moveTo>
                  <a:pt x="434" y="0"/>
                </a:moveTo>
                <a:lnTo>
                  <a:pt x="0" y="0"/>
                </a:lnTo>
                <a:lnTo>
                  <a:pt x="398" y="512"/>
                </a:lnTo>
                <a:lnTo>
                  <a:pt x="830" y="512"/>
                </a:lnTo>
                <a:lnTo>
                  <a:pt x="434" y="0"/>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28" name="Shape 28"/>
          <p:cNvSpPr/>
          <p:nvPr/>
        </p:nvSpPr>
        <p:spPr>
          <a:xfrm>
            <a:off x="3175" y="812800"/>
            <a:ext cx="635000" cy="8128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29" name="Shape 29"/>
          <p:cNvSpPr/>
          <p:nvPr/>
        </p:nvSpPr>
        <p:spPr>
          <a:xfrm>
            <a:off x="152400" y="2555875"/>
            <a:ext cx="1317625" cy="815975"/>
          </a:xfrm>
          <a:custGeom>
            <a:avLst/>
            <a:gdLst/>
            <a:ahLst/>
            <a:cxnLst/>
            <a:rect l="0" t="0" r="0" b="0"/>
            <a:pathLst>
              <a:path w="830" h="514" extrusionOk="0">
                <a:moveTo>
                  <a:pt x="0" y="514"/>
                </a:moveTo>
                <a:lnTo>
                  <a:pt x="432" y="514"/>
                </a:lnTo>
                <a:lnTo>
                  <a:pt x="830" y="0"/>
                </a:lnTo>
                <a:lnTo>
                  <a:pt x="398" y="0"/>
                </a:lnTo>
                <a:lnTo>
                  <a:pt x="0" y="514"/>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30" name="Shape 30"/>
          <p:cNvSpPr/>
          <p:nvPr/>
        </p:nvSpPr>
        <p:spPr>
          <a:xfrm>
            <a:off x="984250" y="4302125"/>
            <a:ext cx="1322387" cy="812800"/>
          </a:xfrm>
          <a:custGeom>
            <a:avLst/>
            <a:gdLst/>
            <a:ahLst/>
            <a:cxnLst/>
            <a:rect l="0" t="0" r="0" b="0"/>
            <a:pathLst>
              <a:path w="833" h="512" extrusionOk="0">
                <a:moveTo>
                  <a:pt x="0" y="512"/>
                </a:moveTo>
                <a:lnTo>
                  <a:pt x="435" y="512"/>
                </a:lnTo>
                <a:lnTo>
                  <a:pt x="833" y="0"/>
                </a:lnTo>
                <a:lnTo>
                  <a:pt x="399" y="0"/>
                </a:lnTo>
                <a:lnTo>
                  <a:pt x="0" y="512"/>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31" name="Shape 31"/>
          <p:cNvSpPr/>
          <p:nvPr/>
        </p:nvSpPr>
        <p:spPr>
          <a:xfrm>
            <a:off x="3175" y="4302125"/>
            <a:ext cx="635000" cy="8128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32" name="Shape 32"/>
          <p:cNvSpPr/>
          <p:nvPr/>
        </p:nvSpPr>
        <p:spPr>
          <a:xfrm>
            <a:off x="1820863" y="6045200"/>
            <a:ext cx="1317625" cy="812800"/>
          </a:xfrm>
          <a:custGeom>
            <a:avLst/>
            <a:gdLst/>
            <a:ahLst/>
            <a:cxnLst/>
            <a:rect l="0" t="0" r="0" b="0"/>
            <a:pathLst>
              <a:path w="830" h="512" extrusionOk="0">
                <a:moveTo>
                  <a:pt x="398" y="0"/>
                </a:moveTo>
                <a:lnTo>
                  <a:pt x="0" y="512"/>
                </a:lnTo>
                <a:lnTo>
                  <a:pt x="434"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33" name="Shape 33"/>
          <p:cNvSpPr/>
          <p:nvPr/>
        </p:nvSpPr>
        <p:spPr>
          <a:xfrm>
            <a:off x="152400" y="6045200"/>
            <a:ext cx="1317625" cy="812800"/>
          </a:xfrm>
          <a:custGeom>
            <a:avLst/>
            <a:gdLst/>
            <a:ahLst/>
            <a:cxnLst/>
            <a:rect l="0" t="0" r="0" b="0"/>
            <a:pathLst>
              <a:path w="830" h="512" extrusionOk="0">
                <a:moveTo>
                  <a:pt x="398" y="0"/>
                </a:moveTo>
                <a:lnTo>
                  <a:pt x="0" y="512"/>
                </a:lnTo>
                <a:lnTo>
                  <a:pt x="432"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34" name="Shape 34"/>
          <p:cNvSpPr/>
          <p:nvPr/>
        </p:nvSpPr>
        <p:spPr>
          <a:xfrm>
            <a:off x="3175" y="6045200"/>
            <a:ext cx="635000" cy="8128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lvl="0">
              <a:spcBef>
                <a:spcPts val="0"/>
              </a:spcBef>
              <a:buNone/>
            </a:pPr>
            <a:endParaRPr/>
          </a:p>
        </p:txBody>
      </p:sp>
      <p:sp>
        <p:nvSpPr>
          <p:cNvPr id="35" name="Shape 35"/>
          <p:cNvSpPr/>
          <p:nvPr/>
        </p:nvSpPr>
        <p:spPr>
          <a:xfrm>
            <a:off x="3175" y="5232400"/>
            <a:ext cx="635000" cy="812800"/>
          </a:xfrm>
          <a:custGeom>
            <a:avLst/>
            <a:gdLst/>
            <a:ahLst/>
            <a:cxnLst/>
            <a:rect l="0" t="0" r="0" b="0"/>
            <a:pathLst>
              <a:path w="400" h="512" extrusionOk="0">
                <a:moveTo>
                  <a:pt x="400" y="512"/>
                </a:moveTo>
                <a:lnTo>
                  <a:pt x="2" y="0"/>
                </a:lnTo>
                <a:lnTo>
                  <a:pt x="0" y="0"/>
                </a:lnTo>
                <a:lnTo>
                  <a:pt x="0" y="512"/>
                </a:lnTo>
                <a:lnTo>
                  <a:pt x="400" y="512"/>
                </a:lnTo>
                <a:close/>
              </a:path>
            </a:pathLst>
          </a:custGeom>
          <a:gradFill>
            <a:gsLst>
              <a:gs pos="0">
                <a:srgbClr val="AAAAAA"/>
              </a:gs>
              <a:gs pos="54000">
                <a:srgbClr val="AAAAAA"/>
              </a:gs>
              <a:gs pos="98000">
                <a:srgbClr val="D2D2D2"/>
              </a:gs>
              <a:gs pos="100000">
                <a:srgbClr val="B9B9B9"/>
              </a:gs>
            </a:gsLst>
            <a:lin ang="13500000" scaled="0"/>
          </a:gradFill>
          <a:ln>
            <a:noFill/>
          </a:ln>
        </p:spPr>
        <p:txBody>
          <a:bodyPr lIns="91425" tIns="45700" rIns="91425" bIns="45700" anchor="t" anchorCtr="0">
            <a:noAutofit/>
          </a:bodyPr>
          <a:lstStyle/>
          <a:p>
            <a:pPr lvl="0">
              <a:spcBef>
                <a:spcPts val="0"/>
              </a:spcBef>
              <a:buNone/>
            </a:pPr>
            <a:endParaRPr/>
          </a:p>
        </p:txBody>
      </p:sp>
      <p:sp>
        <p:nvSpPr>
          <p:cNvPr id="36" name="Shape 36"/>
          <p:cNvSpPr/>
          <p:nvPr/>
        </p:nvSpPr>
        <p:spPr>
          <a:xfrm>
            <a:off x="152400" y="5232400"/>
            <a:ext cx="1317625" cy="812800"/>
          </a:xfrm>
          <a:custGeom>
            <a:avLst/>
            <a:gdLst/>
            <a:ahLst/>
            <a:cxnLst/>
            <a:rect l="0" t="0" r="0" b="0"/>
            <a:pathLst>
              <a:path w="830" h="512" extrusionOk="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37" name="Shape 37"/>
          <p:cNvSpPr/>
          <p:nvPr/>
        </p:nvSpPr>
        <p:spPr>
          <a:xfrm>
            <a:off x="7415211" y="0"/>
            <a:ext cx="1555750" cy="816301"/>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38" name="Shape 38"/>
          <p:cNvSpPr/>
          <p:nvPr/>
        </p:nvSpPr>
        <p:spPr>
          <a:xfrm>
            <a:off x="8397875" y="1746911"/>
            <a:ext cx="746125" cy="813611"/>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39" name="Shape 39"/>
          <p:cNvSpPr/>
          <p:nvPr/>
        </p:nvSpPr>
        <p:spPr>
          <a:xfrm>
            <a:off x="8397875" y="2560524"/>
            <a:ext cx="746125" cy="813611"/>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
        <p:nvSpPr>
          <p:cNvPr id="40" name="Shape 40"/>
          <p:cNvSpPr/>
          <p:nvPr/>
        </p:nvSpPr>
        <p:spPr>
          <a:xfrm>
            <a:off x="8397875" y="2689"/>
            <a:ext cx="746125" cy="813611"/>
          </a:xfrm>
          <a:custGeom>
            <a:avLst/>
            <a:gdLst/>
            <a:ahLst/>
            <a:cxnLst/>
            <a:rect l="0" t="0" r="0" b="0"/>
            <a:pathLst>
              <a:path w="470" h="605" extrusionOk="0">
                <a:moveTo>
                  <a:pt x="470" y="0"/>
                </a:moveTo>
                <a:lnTo>
                  <a:pt x="0" y="605"/>
                </a:lnTo>
                <a:lnTo>
                  <a:pt x="470" y="605"/>
                </a:lnTo>
                <a:lnTo>
                  <a:pt x="470" y="0"/>
                </a:lnTo>
                <a:close/>
              </a:path>
            </a:pathLst>
          </a:custGeom>
          <a:gradFill>
            <a:gsLst>
              <a:gs pos="0">
                <a:srgbClr val="0090DA"/>
              </a:gs>
              <a:gs pos="54000">
                <a:srgbClr val="0090DA"/>
              </a:gs>
              <a:gs pos="98000">
                <a:srgbClr val="2BC4F3"/>
              </a:gs>
              <a:gs pos="100000">
                <a:srgbClr val="00AEEE"/>
              </a:gs>
            </a:gsLst>
            <a:lin ang="18900000" scaled="0"/>
          </a:gradFill>
          <a:ln>
            <a:noFill/>
          </a:ln>
        </p:spPr>
        <p:txBody>
          <a:bodyPr lIns="91425" tIns="45700" rIns="91425" bIns="45700" anchor="t" anchorCtr="0">
            <a:noAutofit/>
          </a:bodyPr>
          <a:lstStyle/>
          <a:p>
            <a:pPr lvl="0">
              <a:spcBef>
                <a:spcPts val="0"/>
              </a:spcBef>
              <a:buNone/>
            </a:pPr>
            <a:endParaRPr/>
          </a:p>
        </p:txBody>
      </p:sp>
      <p:sp>
        <p:nvSpPr>
          <p:cNvPr id="41" name="Shape 41"/>
          <p:cNvSpPr/>
          <p:nvPr/>
        </p:nvSpPr>
        <p:spPr>
          <a:xfrm>
            <a:off x="8397875" y="816300"/>
            <a:ext cx="746125" cy="809578"/>
          </a:xfrm>
          <a:custGeom>
            <a:avLst/>
            <a:gdLst/>
            <a:ahLst/>
            <a:cxnLst/>
            <a:rect l="0" t="0" r="0" b="0"/>
            <a:pathLst>
              <a:path w="470" h="602" extrusionOk="0">
                <a:moveTo>
                  <a:pt x="0" y="0"/>
                </a:moveTo>
                <a:lnTo>
                  <a:pt x="470" y="602"/>
                </a:lnTo>
                <a:lnTo>
                  <a:pt x="470" y="0"/>
                </a:lnTo>
                <a:lnTo>
                  <a:pt x="0" y="0"/>
                </a:lnTo>
                <a:close/>
              </a:path>
            </a:pathLst>
          </a:custGeom>
          <a:gradFill>
            <a:gsLst>
              <a:gs pos="0">
                <a:srgbClr val="AAAAAA"/>
              </a:gs>
              <a:gs pos="54000">
                <a:srgbClr val="AAAAAA"/>
              </a:gs>
              <a:gs pos="98000">
                <a:srgbClr val="D2D2D2"/>
              </a:gs>
              <a:gs pos="100000">
                <a:srgbClr val="B9B9B9"/>
              </a:gs>
            </a:gsLst>
            <a:lin ang="13500000" scaled="0"/>
          </a:gradFill>
          <a:ln>
            <a:noFill/>
          </a:ln>
        </p:spPr>
        <p:txBody>
          <a:bodyPr lIns="91425" tIns="45700" rIns="91425" bIns="45700" anchor="t" anchorCtr="0">
            <a:noAutofit/>
          </a:bodyPr>
          <a:lstStyle/>
          <a:p>
            <a:pPr lvl="0">
              <a:spcBef>
                <a:spcPts val="0"/>
              </a:spcBef>
              <a:buNone/>
            </a:pPr>
            <a:endParaRPr/>
          </a:p>
        </p:txBody>
      </p:sp>
      <p:sp>
        <p:nvSpPr>
          <p:cNvPr id="42" name="Shape 42"/>
          <p:cNvSpPr/>
          <p:nvPr/>
        </p:nvSpPr>
        <p:spPr>
          <a:xfrm>
            <a:off x="7415211" y="816300"/>
            <a:ext cx="1555750" cy="813611"/>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6879600" cy="1143000"/>
          </a:xfrm>
          <a:prstGeom prst="rect">
            <a:avLst/>
          </a:prstGeom>
          <a:noFill/>
          <a:ln>
            <a:noFill/>
          </a:ln>
        </p:spPr>
        <p:txBody>
          <a:bodyPr lIns="91425" tIns="91425" rIns="91425" bIns="91425" anchor="b" anchorCtr="0"/>
          <a:lstStyle>
            <a:lvl1pPr lvl="0" rtl="0">
              <a:spcBef>
                <a:spcPts val="0"/>
              </a:spcBef>
              <a:buNone/>
              <a:defRPr sz="3600"/>
            </a:lvl1pPr>
            <a:lvl2pPr lvl="1" rtl="0">
              <a:spcBef>
                <a:spcPts val="0"/>
              </a:spcBef>
              <a:buNone/>
              <a:defRPr sz="3600"/>
            </a:lvl2pPr>
            <a:lvl3pPr lvl="2" rtl="0">
              <a:spcBef>
                <a:spcPts val="0"/>
              </a:spcBef>
              <a:buNone/>
              <a:defRPr sz="3600"/>
            </a:lvl3pPr>
            <a:lvl4pPr lvl="3" rtl="0">
              <a:spcBef>
                <a:spcPts val="0"/>
              </a:spcBef>
              <a:buNone/>
              <a:defRPr sz="3600"/>
            </a:lvl4pPr>
            <a:lvl5pPr lvl="4" rtl="0">
              <a:spcBef>
                <a:spcPts val="0"/>
              </a:spcBef>
              <a:buNone/>
              <a:defRPr sz="3600"/>
            </a:lvl5pPr>
            <a:lvl6pPr lvl="5" rtl="0">
              <a:spcBef>
                <a:spcPts val="0"/>
              </a:spcBef>
              <a:buNone/>
              <a:defRPr sz="3600"/>
            </a:lvl6pPr>
            <a:lvl7pPr lvl="6" rtl="0">
              <a:spcBef>
                <a:spcPts val="0"/>
              </a:spcBef>
              <a:buNone/>
              <a:defRPr sz="3600"/>
            </a:lvl7pPr>
            <a:lvl8pPr lvl="7" rtl="0">
              <a:spcBef>
                <a:spcPts val="0"/>
              </a:spcBef>
              <a:buNone/>
              <a:defRPr sz="3600"/>
            </a:lvl8pPr>
            <a:lvl9pPr lvl="8" rtl="0">
              <a:spcBef>
                <a:spcPts val="0"/>
              </a:spcBef>
              <a:buNone/>
              <a:defRPr sz="3600"/>
            </a:lvl9pPr>
          </a:lstStyle>
          <a:p>
            <a:endParaRPr/>
          </a:p>
        </p:txBody>
      </p:sp>
      <p:sp>
        <p:nvSpPr>
          <p:cNvPr id="45" name="Shape 45"/>
          <p:cNvSpPr txBox="1">
            <a:spLocks noGrp="1"/>
          </p:cNvSpPr>
          <p:nvPr>
            <p:ph type="body" idx="1"/>
          </p:nvPr>
        </p:nvSpPr>
        <p:spPr>
          <a:xfrm>
            <a:off x="457200" y="1600200"/>
            <a:ext cx="8229600" cy="4840199"/>
          </a:xfrm>
          <a:prstGeom prst="rect">
            <a:avLst/>
          </a:prstGeom>
          <a:noFill/>
          <a:ln>
            <a:noFill/>
          </a:ln>
        </p:spPr>
        <p:txBody>
          <a:bodyPr lIns="91425" tIns="91425" rIns="91425" bIns="91425" anchor="t" anchorCtr="0"/>
          <a:lstStyle>
            <a:lvl1pPr lvl="0" algn="l" rtl="0">
              <a:spcBef>
                <a:spcPts val="0"/>
              </a:spcBef>
              <a:buClr>
                <a:schemeClr val="lt1"/>
              </a:buClr>
              <a:buSzPct val="100000"/>
              <a:buFont typeface="Arial"/>
              <a:buChar char="●"/>
              <a:defRPr sz="3200">
                <a:solidFill>
                  <a:schemeClr val="lt1"/>
                </a:solidFill>
              </a:defRPr>
            </a:lvl1pPr>
            <a:lvl2pPr lvl="1" algn="l" rtl="0">
              <a:spcBef>
                <a:spcPts val="560"/>
              </a:spcBef>
              <a:buClr>
                <a:schemeClr val="lt1"/>
              </a:buClr>
              <a:buSzPct val="100000"/>
              <a:buFont typeface="Courier New"/>
              <a:buChar char="o"/>
              <a:defRPr sz="2800">
                <a:solidFill>
                  <a:schemeClr val="lt1"/>
                </a:solidFill>
              </a:defRPr>
            </a:lvl2pPr>
            <a:lvl3pPr lvl="2" algn="l" rtl="0">
              <a:spcBef>
                <a:spcPts val="480"/>
              </a:spcBef>
              <a:buClr>
                <a:schemeClr val="lt1"/>
              </a:buClr>
              <a:buSzPct val="100000"/>
              <a:buFont typeface="Wingdings"/>
              <a:buChar char="§"/>
              <a:defRPr sz="2400">
                <a:solidFill>
                  <a:schemeClr val="lt1"/>
                </a:solidFill>
              </a:defRPr>
            </a:lvl3pPr>
            <a:lvl4pPr lvl="3" algn="l" rtl="0">
              <a:spcBef>
                <a:spcPts val="400"/>
              </a:spcBef>
              <a:buClr>
                <a:schemeClr val="lt1"/>
              </a:buClr>
              <a:buSzPct val="100000"/>
              <a:buFont typeface="Arial"/>
              <a:buChar char="●"/>
              <a:defRPr sz="2000">
                <a:solidFill>
                  <a:schemeClr val="lt1"/>
                </a:solidFill>
              </a:defRPr>
            </a:lvl4pPr>
            <a:lvl5pPr lvl="4" algn="l" rtl="0">
              <a:spcBef>
                <a:spcPts val="400"/>
              </a:spcBef>
              <a:buClr>
                <a:schemeClr val="lt1"/>
              </a:buClr>
              <a:buSzPct val="100000"/>
              <a:buFont typeface="Courier New"/>
              <a:buChar char="o"/>
              <a:defRPr sz="2000">
                <a:solidFill>
                  <a:schemeClr val="lt1"/>
                </a:solidFill>
              </a:defRPr>
            </a:lvl5pPr>
            <a:lvl6pPr lvl="5" algn="l" rtl="0">
              <a:spcBef>
                <a:spcPts val="400"/>
              </a:spcBef>
              <a:buClr>
                <a:schemeClr val="lt1"/>
              </a:buClr>
              <a:buSzPct val="100000"/>
              <a:buFont typeface="Wingdings"/>
              <a:buChar char="§"/>
              <a:defRPr sz="2000">
                <a:solidFill>
                  <a:schemeClr val="lt1"/>
                </a:solidFill>
              </a:defRPr>
            </a:lvl6pPr>
            <a:lvl7pPr lvl="6" algn="l" rtl="0">
              <a:spcBef>
                <a:spcPts val="400"/>
              </a:spcBef>
              <a:buClr>
                <a:schemeClr val="lt1"/>
              </a:buClr>
              <a:buSzPct val="100000"/>
              <a:buFont typeface="Arial"/>
              <a:buChar char="●"/>
              <a:defRPr sz="2000">
                <a:solidFill>
                  <a:schemeClr val="lt1"/>
                </a:solidFill>
              </a:defRPr>
            </a:lvl7pPr>
            <a:lvl8pPr lvl="7" algn="l" rtl="0">
              <a:spcBef>
                <a:spcPts val="400"/>
              </a:spcBef>
              <a:buClr>
                <a:schemeClr val="lt1"/>
              </a:buClr>
              <a:buSzPct val="100000"/>
              <a:buFont typeface="Courier New"/>
              <a:buChar char="o"/>
              <a:defRPr sz="2000">
                <a:solidFill>
                  <a:schemeClr val="lt1"/>
                </a:solidFill>
              </a:defRPr>
            </a:lvl8pPr>
            <a:lvl9pPr lvl="8" algn="l" rtl="0">
              <a:spcBef>
                <a:spcPts val="400"/>
              </a:spcBef>
              <a:buClr>
                <a:schemeClr val="lt1"/>
              </a:buClr>
              <a:buSzPct val="100000"/>
              <a:buFont typeface="Wingdings"/>
              <a:buChar char="§"/>
              <a:defRPr sz="2000">
                <a:solidFill>
                  <a:schemeClr val="lt1"/>
                </a:solidFill>
              </a:defRPr>
            </a:lvl9pPr>
          </a:lstStyle>
          <a:p>
            <a:endParaRPr/>
          </a:p>
        </p:txBody>
      </p:sp>
      <p:sp>
        <p:nvSpPr>
          <p:cNvPr id="46" name="Shape 46"/>
          <p:cNvSpPr/>
          <p:nvPr/>
        </p:nvSpPr>
        <p:spPr>
          <a:xfrm>
            <a:off x="7415211" y="0"/>
            <a:ext cx="1555750" cy="816301"/>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47" name="Shape 47"/>
          <p:cNvSpPr/>
          <p:nvPr/>
        </p:nvSpPr>
        <p:spPr>
          <a:xfrm>
            <a:off x="8397875" y="1746911"/>
            <a:ext cx="746125" cy="813611"/>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48" name="Shape 48"/>
          <p:cNvSpPr/>
          <p:nvPr/>
        </p:nvSpPr>
        <p:spPr>
          <a:xfrm>
            <a:off x="8397875" y="2560524"/>
            <a:ext cx="746125" cy="813611"/>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
        <p:nvSpPr>
          <p:cNvPr id="49" name="Shape 49"/>
          <p:cNvSpPr/>
          <p:nvPr/>
        </p:nvSpPr>
        <p:spPr>
          <a:xfrm>
            <a:off x="7415211" y="816300"/>
            <a:ext cx="1555750" cy="813611"/>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6879600" cy="1143000"/>
          </a:xfrm>
          <a:prstGeom prst="rect">
            <a:avLst/>
          </a:prstGeom>
          <a:noFill/>
          <a:ln>
            <a:noFill/>
          </a:ln>
        </p:spPr>
        <p:txBody>
          <a:bodyPr lIns="91425" tIns="91425" rIns="91425" bIns="91425" anchor="b" anchorCtr="0"/>
          <a:lstStyle>
            <a:lvl1pPr lvl="0" algn="l" rtl="0">
              <a:spcBef>
                <a:spcPts val="0"/>
              </a:spcBef>
              <a:buClr>
                <a:schemeClr val="lt1"/>
              </a:buClr>
              <a:buSzPct val="100000"/>
              <a:buNone/>
              <a:defRPr sz="3600">
                <a:solidFill>
                  <a:schemeClr val="lt1"/>
                </a:solidFill>
              </a:defRPr>
            </a:lvl1pPr>
            <a:lvl2pPr lvl="1" algn="l" rtl="0">
              <a:spcBef>
                <a:spcPts val="0"/>
              </a:spcBef>
              <a:buClr>
                <a:schemeClr val="lt1"/>
              </a:buClr>
              <a:buSzPct val="100000"/>
              <a:buNone/>
              <a:defRPr sz="3600">
                <a:solidFill>
                  <a:schemeClr val="lt1"/>
                </a:solidFill>
              </a:defRPr>
            </a:lvl2pPr>
            <a:lvl3pPr lvl="2" algn="l" rtl="0">
              <a:spcBef>
                <a:spcPts val="0"/>
              </a:spcBef>
              <a:buClr>
                <a:schemeClr val="lt1"/>
              </a:buClr>
              <a:buSzPct val="100000"/>
              <a:buNone/>
              <a:defRPr sz="3600">
                <a:solidFill>
                  <a:schemeClr val="lt1"/>
                </a:solidFill>
              </a:defRPr>
            </a:lvl3pPr>
            <a:lvl4pPr lvl="3" algn="l" rtl="0">
              <a:spcBef>
                <a:spcPts val="0"/>
              </a:spcBef>
              <a:buClr>
                <a:schemeClr val="lt1"/>
              </a:buClr>
              <a:buSzPct val="100000"/>
              <a:buNone/>
              <a:defRPr sz="3600">
                <a:solidFill>
                  <a:schemeClr val="lt1"/>
                </a:solidFill>
              </a:defRPr>
            </a:lvl4pPr>
            <a:lvl5pPr lvl="4" algn="l" rtl="0">
              <a:spcBef>
                <a:spcPts val="0"/>
              </a:spcBef>
              <a:buClr>
                <a:schemeClr val="lt1"/>
              </a:buClr>
              <a:buSzPct val="100000"/>
              <a:buNone/>
              <a:defRPr sz="3600">
                <a:solidFill>
                  <a:schemeClr val="lt1"/>
                </a:solidFill>
              </a:defRPr>
            </a:lvl5pPr>
            <a:lvl6pPr lvl="5" algn="l" rtl="0">
              <a:spcBef>
                <a:spcPts val="0"/>
              </a:spcBef>
              <a:buClr>
                <a:schemeClr val="lt1"/>
              </a:buClr>
              <a:buSzPct val="100000"/>
              <a:buNone/>
              <a:defRPr sz="3600">
                <a:solidFill>
                  <a:schemeClr val="lt1"/>
                </a:solidFill>
              </a:defRPr>
            </a:lvl6pPr>
            <a:lvl7pPr lvl="6" algn="l" rtl="0">
              <a:spcBef>
                <a:spcPts val="0"/>
              </a:spcBef>
              <a:buClr>
                <a:schemeClr val="lt1"/>
              </a:buClr>
              <a:buSzPct val="100000"/>
              <a:buNone/>
              <a:defRPr sz="3600">
                <a:solidFill>
                  <a:schemeClr val="lt1"/>
                </a:solidFill>
              </a:defRPr>
            </a:lvl7pPr>
            <a:lvl8pPr lvl="7" algn="l" rtl="0">
              <a:spcBef>
                <a:spcPts val="0"/>
              </a:spcBef>
              <a:buClr>
                <a:schemeClr val="lt1"/>
              </a:buClr>
              <a:buSzPct val="100000"/>
              <a:buNone/>
              <a:defRPr sz="3600">
                <a:solidFill>
                  <a:schemeClr val="lt1"/>
                </a:solidFill>
              </a:defRPr>
            </a:lvl8pPr>
            <a:lvl9pPr lvl="8" algn="l" rtl="0">
              <a:spcBef>
                <a:spcPts val="0"/>
              </a:spcBef>
              <a:buClr>
                <a:schemeClr val="lt1"/>
              </a:buClr>
              <a:buSzPct val="100000"/>
              <a:buNone/>
              <a:defRPr sz="3600">
                <a:solidFill>
                  <a:schemeClr val="lt1"/>
                </a:solidFill>
              </a:defRPr>
            </a:lvl9pPr>
          </a:lstStyle>
          <a:p>
            <a:endParaRPr/>
          </a:p>
        </p:txBody>
      </p:sp>
      <p:sp>
        <p:nvSpPr>
          <p:cNvPr id="52" name="Shape 52"/>
          <p:cNvSpPr txBox="1">
            <a:spLocks noGrp="1"/>
          </p:cNvSpPr>
          <p:nvPr>
            <p:ph type="body" idx="1"/>
          </p:nvPr>
        </p:nvSpPr>
        <p:spPr>
          <a:xfrm>
            <a:off x="457200" y="1600200"/>
            <a:ext cx="4038599" cy="4840199"/>
          </a:xfrm>
          <a:prstGeom prst="rect">
            <a:avLst/>
          </a:prstGeom>
          <a:noFill/>
          <a:ln>
            <a:noFill/>
          </a:ln>
        </p:spPr>
        <p:txBody>
          <a:bodyPr lIns="91425" tIns="91425" rIns="91425" bIns="91425" anchor="t" anchorCtr="0"/>
          <a:lstStyle>
            <a:lvl1pPr lvl="0" rtl="0">
              <a:spcBef>
                <a:spcPts val="0"/>
              </a:spcBef>
              <a:buNone/>
              <a:defRPr sz="2800"/>
            </a:lvl1pPr>
            <a:lvl2pPr lvl="1" rtl="0">
              <a:spcBef>
                <a:spcPts val="0"/>
              </a:spcBef>
              <a:buNone/>
              <a:defRPr sz="2400"/>
            </a:lvl2pPr>
            <a:lvl3pPr lvl="2" rtl="0">
              <a:spcBef>
                <a:spcPts val="0"/>
              </a:spcBef>
              <a:buNone/>
              <a:defRPr sz="2000"/>
            </a:lvl3pPr>
            <a:lvl4pPr lvl="3" rtl="0">
              <a:spcBef>
                <a:spcPts val="0"/>
              </a:spcBef>
              <a:buNone/>
              <a:defRPr sz="1800"/>
            </a:lvl4pPr>
            <a:lvl5pPr lvl="4" rtl="0">
              <a:spcBef>
                <a:spcPts val="0"/>
              </a:spcBef>
              <a:buNone/>
              <a:defRPr sz="1800"/>
            </a:lvl5pPr>
            <a:lvl6pPr lvl="5" rtl="0">
              <a:spcBef>
                <a:spcPts val="0"/>
              </a:spcBef>
              <a:buNone/>
              <a:defRPr sz="1800"/>
            </a:lvl6pPr>
            <a:lvl7pPr lvl="6" rtl="0">
              <a:spcBef>
                <a:spcPts val="0"/>
              </a:spcBef>
              <a:buNone/>
              <a:defRPr sz="1800"/>
            </a:lvl7pPr>
            <a:lvl8pPr lvl="7" rtl="0">
              <a:spcBef>
                <a:spcPts val="0"/>
              </a:spcBef>
              <a:buNone/>
              <a:defRPr sz="1800"/>
            </a:lvl8pPr>
            <a:lvl9pPr lvl="8" rtl="0">
              <a:spcBef>
                <a:spcPts val="0"/>
              </a:spcBef>
              <a:buNone/>
              <a:defRPr sz="1800"/>
            </a:lvl9pPr>
          </a:lstStyle>
          <a:p>
            <a:endParaRPr/>
          </a:p>
        </p:txBody>
      </p:sp>
      <p:sp>
        <p:nvSpPr>
          <p:cNvPr id="53" name="Shape 53"/>
          <p:cNvSpPr txBox="1">
            <a:spLocks noGrp="1"/>
          </p:cNvSpPr>
          <p:nvPr>
            <p:ph type="body" idx="2"/>
          </p:nvPr>
        </p:nvSpPr>
        <p:spPr>
          <a:xfrm>
            <a:off x="4648200" y="1600200"/>
            <a:ext cx="4038599" cy="4840199"/>
          </a:xfrm>
          <a:prstGeom prst="rect">
            <a:avLst/>
          </a:prstGeom>
          <a:noFill/>
          <a:ln>
            <a:noFill/>
          </a:ln>
        </p:spPr>
        <p:txBody>
          <a:bodyPr lIns="91425" tIns="91425" rIns="91425" bIns="91425" anchor="t" anchorCtr="0"/>
          <a:lstStyle>
            <a:lvl1pPr lvl="0" rtl="0">
              <a:spcBef>
                <a:spcPts val="0"/>
              </a:spcBef>
              <a:buNone/>
              <a:defRPr sz="2800"/>
            </a:lvl1pPr>
            <a:lvl2pPr lvl="1" rtl="0">
              <a:spcBef>
                <a:spcPts val="0"/>
              </a:spcBef>
              <a:buNone/>
              <a:defRPr sz="2400"/>
            </a:lvl2pPr>
            <a:lvl3pPr lvl="2" rtl="0">
              <a:spcBef>
                <a:spcPts val="0"/>
              </a:spcBef>
              <a:buNone/>
              <a:defRPr sz="2000"/>
            </a:lvl3pPr>
            <a:lvl4pPr lvl="3" rtl="0">
              <a:spcBef>
                <a:spcPts val="0"/>
              </a:spcBef>
              <a:buNone/>
              <a:defRPr sz="1800"/>
            </a:lvl4pPr>
            <a:lvl5pPr lvl="4" rtl="0">
              <a:spcBef>
                <a:spcPts val="0"/>
              </a:spcBef>
              <a:buNone/>
              <a:defRPr sz="1800"/>
            </a:lvl5pPr>
            <a:lvl6pPr lvl="5" rtl="0">
              <a:spcBef>
                <a:spcPts val="0"/>
              </a:spcBef>
              <a:buNone/>
              <a:defRPr sz="1800"/>
            </a:lvl6pPr>
            <a:lvl7pPr lvl="6" rtl="0">
              <a:spcBef>
                <a:spcPts val="0"/>
              </a:spcBef>
              <a:buNone/>
              <a:defRPr sz="1800"/>
            </a:lvl7pPr>
            <a:lvl8pPr lvl="7" rtl="0">
              <a:spcBef>
                <a:spcPts val="0"/>
              </a:spcBef>
              <a:buNone/>
              <a:defRPr sz="1800"/>
            </a:lvl8pPr>
            <a:lvl9pPr lvl="8" rtl="0">
              <a:spcBef>
                <a:spcPts val="0"/>
              </a:spcBef>
              <a:buNone/>
              <a:defRPr sz="1800"/>
            </a:lvl9pPr>
          </a:lstStyle>
          <a:p>
            <a:endParaRPr/>
          </a:p>
        </p:txBody>
      </p:sp>
      <p:sp>
        <p:nvSpPr>
          <p:cNvPr id="54" name="Shape 54"/>
          <p:cNvSpPr/>
          <p:nvPr/>
        </p:nvSpPr>
        <p:spPr>
          <a:xfrm>
            <a:off x="7415211" y="0"/>
            <a:ext cx="1555750" cy="816301"/>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55" name="Shape 55"/>
          <p:cNvSpPr/>
          <p:nvPr/>
        </p:nvSpPr>
        <p:spPr>
          <a:xfrm>
            <a:off x="8397875" y="1746911"/>
            <a:ext cx="746125" cy="813611"/>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56" name="Shape 56"/>
          <p:cNvSpPr/>
          <p:nvPr/>
        </p:nvSpPr>
        <p:spPr>
          <a:xfrm>
            <a:off x="8397875" y="2560524"/>
            <a:ext cx="746125" cy="813611"/>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
        <p:nvSpPr>
          <p:cNvPr id="57" name="Shape 57"/>
          <p:cNvSpPr/>
          <p:nvPr/>
        </p:nvSpPr>
        <p:spPr>
          <a:xfrm>
            <a:off x="7415211" y="816300"/>
            <a:ext cx="1555750" cy="813611"/>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4637"/>
            <a:ext cx="6879600" cy="1143000"/>
          </a:xfrm>
          <a:prstGeom prst="rect">
            <a:avLst/>
          </a:prstGeom>
          <a:noFill/>
          <a:ln>
            <a:noFill/>
          </a:ln>
        </p:spPr>
        <p:txBody>
          <a:bodyPr lIns="91425" tIns="91425" rIns="91425" bIns="91425" anchor="b" anchorCtr="0"/>
          <a:lstStyle>
            <a:lvl1pPr lvl="0" algn="l" rtl="0">
              <a:spcBef>
                <a:spcPts val="0"/>
              </a:spcBef>
              <a:buClr>
                <a:schemeClr val="lt1"/>
              </a:buClr>
              <a:buSzPct val="100000"/>
              <a:buNone/>
              <a:defRPr sz="3600">
                <a:solidFill>
                  <a:schemeClr val="lt1"/>
                </a:solidFill>
              </a:defRPr>
            </a:lvl1pPr>
            <a:lvl2pPr lvl="1" algn="l" rtl="0">
              <a:spcBef>
                <a:spcPts val="0"/>
              </a:spcBef>
              <a:buClr>
                <a:schemeClr val="lt1"/>
              </a:buClr>
              <a:buSzPct val="100000"/>
              <a:buNone/>
              <a:defRPr sz="3600">
                <a:solidFill>
                  <a:schemeClr val="lt1"/>
                </a:solidFill>
              </a:defRPr>
            </a:lvl2pPr>
            <a:lvl3pPr lvl="2" algn="l" rtl="0">
              <a:spcBef>
                <a:spcPts val="0"/>
              </a:spcBef>
              <a:buClr>
                <a:schemeClr val="lt1"/>
              </a:buClr>
              <a:buSzPct val="100000"/>
              <a:buNone/>
              <a:defRPr sz="3600">
                <a:solidFill>
                  <a:schemeClr val="lt1"/>
                </a:solidFill>
              </a:defRPr>
            </a:lvl3pPr>
            <a:lvl4pPr lvl="3" algn="l" rtl="0">
              <a:spcBef>
                <a:spcPts val="0"/>
              </a:spcBef>
              <a:buClr>
                <a:schemeClr val="lt1"/>
              </a:buClr>
              <a:buSzPct val="100000"/>
              <a:buNone/>
              <a:defRPr sz="3600">
                <a:solidFill>
                  <a:schemeClr val="lt1"/>
                </a:solidFill>
              </a:defRPr>
            </a:lvl4pPr>
            <a:lvl5pPr lvl="4" algn="l" rtl="0">
              <a:spcBef>
                <a:spcPts val="0"/>
              </a:spcBef>
              <a:buClr>
                <a:schemeClr val="lt1"/>
              </a:buClr>
              <a:buSzPct val="100000"/>
              <a:buNone/>
              <a:defRPr sz="3600">
                <a:solidFill>
                  <a:schemeClr val="lt1"/>
                </a:solidFill>
              </a:defRPr>
            </a:lvl5pPr>
            <a:lvl6pPr lvl="5" algn="l" rtl="0">
              <a:spcBef>
                <a:spcPts val="0"/>
              </a:spcBef>
              <a:buClr>
                <a:schemeClr val="lt1"/>
              </a:buClr>
              <a:buSzPct val="100000"/>
              <a:buNone/>
              <a:defRPr sz="3600">
                <a:solidFill>
                  <a:schemeClr val="lt1"/>
                </a:solidFill>
              </a:defRPr>
            </a:lvl6pPr>
            <a:lvl7pPr lvl="6" algn="l" rtl="0">
              <a:spcBef>
                <a:spcPts val="0"/>
              </a:spcBef>
              <a:buClr>
                <a:schemeClr val="lt1"/>
              </a:buClr>
              <a:buSzPct val="100000"/>
              <a:buNone/>
              <a:defRPr sz="3600">
                <a:solidFill>
                  <a:schemeClr val="lt1"/>
                </a:solidFill>
              </a:defRPr>
            </a:lvl7pPr>
            <a:lvl8pPr lvl="7" algn="l" rtl="0">
              <a:spcBef>
                <a:spcPts val="0"/>
              </a:spcBef>
              <a:buClr>
                <a:schemeClr val="lt1"/>
              </a:buClr>
              <a:buSzPct val="100000"/>
              <a:buNone/>
              <a:defRPr sz="3600">
                <a:solidFill>
                  <a:schemeClr val="lt1"/>
                </a:solidFill>
              </a:defRPr>
            </a:lvl8pPr>
            <a:lvl9pPr lvl="8" algn="l" rtl="0">
              <a:spcBef>
                <a:spcPts val="0"/>
              </a:spcBef>
              <a:buClr>
                <a:schemeClr val="lt1"/>
              </a:buClr>
              <a:buSzPct val="100000"/>
              <a:buNone/>
              <a:defRPr sz="3600">
                <a:solidFill>
                  <a:schemeClr val="lt1"/>
                </a:solidFill>
              </a:defRPr>
            </a:lvl9pPr>
          </a:lstStyle>
          <a:p>
            <a:endParaRPr/>
          </a:p>
        </p:txBody>
      </p:sp>
      <p:sp>
        <p:nvSpPr>
          <p:cNvPr id="60" name="Shape 60"/>
          <p:cNvSpPr/>
          <p:nvPr/>
        </p:nvSpPr>
        <p:spPr>
          <a:xfrm>
            <a:off x="3175" y="3486150"/>
            <a:ext cx="635000" cy="815975"/>
          </a:xfrm>
          <a:custGeom>
            <a:avLst/>
            <a:gdLst/>
            <a:ahLst/>
            <a:cxnLst/>
            <a:rect l="0" t="0" r="0" b="0"/>
            <a:pathLst>
              <a:path w="400" h="514" extrusionOk="0">
                <a:moveTo>
                  <a:pt x="2" y="0"/>
                </a:moveTo>
                <a:lnTo>
                  <a:pt x="0" y="0"/>
                </a:lnTo>
                <a:lnTo>
                  <a:pt x="0" y="514"/>
                </a:lnTo>
                <a:lnTo>
                  <a:pt x="400" y="514"/>
                </a:lnTo>
                <a:lnTo>
                  <a:pt x="2" y="0"/>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61" name="Shape 61"/>
          <p:cNvSpPr/>
          <p:nvPr/>
        </p:nvSpPr>
        <p:spPr>
          <a:xfrm>
            <a:off x="3175" y="4302125"/>
            <a:ext cx="635000" cy="8128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62" name="Shape 62"/>
          <p:cNvSpPr/>
          <p:nvPr/>
        </p:nvSpPr>
        <p:spPr>
          <a:xfrm>
            <a:off x="152400" y="6045200"/>
            <a:ext cx="1317625" cy="812800"/>
          </a:xfrm>
          <a:custGeom>
            <a:avLst/>
            <a:gdLst/>
            <a:ahLst/>
            <a:cxnLst/>
            <a:rect l="0" t="0" r="0" b="0"/>
            <a:pathLst>
              <a:path w="830" h="512" extrusionOk="0">
                <a:moveTo>
                  <a:pt x="398" y="0"/>
                </a:moveTo>
                <a:lnTo>
                  <a:pt x="0" y="512"/>
                </a:lnTo>
                <a:lnTo>
                  <a:pt x="432"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63" name="Shape 63"/>
          <p:cNvSpPr/>
          <p:nvPr/>
        </p:nvSpPr>
        <p:spPr>
          <a:xfrm>
            <a:off x="152400" y="5232400"/>
            <a:ext cx="1317625" cy="812800"/>
          </a:xfrm>
          <a:custGeom>
            <a:avLst/>
            <a:gdLst/>
            <a:ahLst/>
            <a:cxnLst/>
            <a:rect l="0" t="0" r="0" b="0"/>
            <a:pathLst>
              <a:path w="830" h="512" extrusionOk="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64" name="Shape 64"/>
          <p:cNvSpPr/>
          <p:nvPr/>
        </p:nvSpPr>
        <p:spPr>
          <a:xfrm>
            <a:off x="7415211" y="0"/>
            <a:ext cx="1555750" cy="816301"/>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65" name="Shape 65"/>
          <p:cNvSpPr/>
          <p:nvPr/>
        </p:nvSpPr>
        <p:spPr>
          <a:xfrm>
            <a:off x="8397875" y="1746911"/>
            <a:ext cx="746125" cy="813611"/>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66" name="Shape 66"/>
          <p:cNvSpPr/>
          <p:nvPr/>
        </p:nvSpPr>
        <p:spPr>
          <a:xfrm>
            <a:off x="8397875" y="2560524"/>
            <a:ext cx="746125" cy="813611"/>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
        <p:nvSpPr>
          <p:cNvPr id="67" name="Shape 67"/>
          <p:cNvSpPr/>
          <p:nvPr/>
        </p:nvSpPr>
        <p:spPr>
          <a:xfrm>
            <a:off x="7415211" y="816300"/>
            <a:ext cx="1555750" cy="813611"/>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1574800" y="4427537"/>
            <a:ext cx="5486399" cy="684300"/>
          </a:xfrm>
          <a:prstGeom prst="rect">
            <a:avLst/>
          </a:prstGeom>
          <a:noFill/>
          <a:ln>
            <a:noFill/>
          </a:ln>
        </p:spPr>
        <p:txBody>
          <a:bodyPr lIns="91425" tIns="91425" rIns="91425" bIns="91425" anchor="t" anchorCtr="0"/>
          <a:lstStyle>
            <a:lvl1pPr lvl="0" algn="ctr" rtl="0">
              <a:spcBef>
                <a:spcPts val="0"/>
              </a:spcBef>
              <a:buSzPct val="100000"/>
              <a:buNone/>
              <a:defRPr sz="1800"/>
            </a:lvl1pPr>
            <a:lvl2pPr lvl="1" algn="ctr" rtl="0">
              <a:spcBef>
                <a:spcPts val="0"/>
              </a:spcBef>
              <a:buSzPct val="100000"/>
              <a:buNone/>
              <a:defRPr sz="1800"/>
            </a:lvl2pPr>
            <a:lvl3pPr lvl="2" algn="ctr" rtl="0">
              <a:spcBef>
                <a:spcPts val="0"/>
              </a:spcBef>
              <a:buSzPct val="100000"/>
              <a:buNone/>
              <a:defRPr sz="1800"/>
            </a:lvl3pPr>
            <a:lvl4pPr lvl="3" algn="ctr" rtl="0">
              <a:spcBef>
                <a:spcPts val="0"/>
              </a:spcBef>
              <a:buSzPct val="100000"/>
              <a:buNone/>
              <a:defRPr sz="1800"/>
            </a:lvl4pPr>
            <a:lvl5pPr lvl="4" algn="ctr" rtl="0">
              <a:spcBef>
                <a:spcPts val="0"/>
              </a:spcBef>
              <a:buSzPct val="100000"/>
              <a:buNone/>
              <a:defRPr sz="1800"/>
            </a:lvl5pPr>
            <a:lvl6pPr lvl="5" algn="ctr" rtl="0">
              <a:spcBef>
                <a:spcPts val="0"/>
              </a:spcBef>
              <a:buSzPct val="100000"/>
              <a:buNone/>
              <a:defRPr sz="1800"/>
            </a:lvl6pPr>
            <a:lvl7pPr lvl="6" algn="ctr" rtl="0">
              <a:spcBef>
                <a:spcPts val="0"/>
              </a:spcBef>
              <a:buSzPct val="100000"/>
              <a:buNone/>
              <a:defRPr sz="1800"/>
            </a:lvl7pPr>
            <a:lvl8pPr lvl="7" algn="ctr" rtl="0">
              <a:spcBef>
                <a:spcPts val="0"/>
              </a:spcBef>
              <a:buSzPct val="100000"/>
              <a:buNone/>
              <a:defRPr sz="1800"/>
            </a:lvl8pPr>
            <a:lvl9pPr lvl="8" algn="ctr" rtl="0">
              <a:spcBef>
                <a:spcPts val="0"/>
              </a:spcBef>
              <a:buSzPct val="100000"/>
              <a:buNone/>
              <a:defRPr sz="1800"/>
            </a:lvl9pPr>
          </a:lstStyle>
          <a:p>
            <a:endParaRPr/>
          </a:p>
        </p:txBody>
      </p:sp>
      <p:sp>
        <p:nvSpPr>
          <p:cNvPr id="70" name="Shape 70"/>
          <p:cNvSpPr/>
          <p:nvPr/>
        </p:nvSpPr>
        <p:spPr>
          <a:xfrm>
            <a:off x="3175" y="3486150"/>
            <a:ext cx="635000" cy="815975"/>
          </a:xfrm>
          <a:custGeom>
            <a:avLst/>
            <a:gdLst/>
            <a:ahLst/>
            <a:cxnLst/>
            <a:rect l="0" t="0" r="0" b="0"/>
            <a:pathLst>
              <a:path w="400" h="514" extrusionOk="0">
                <a:moveTo>
                  <a:pt x="2" y="0"/>
                </a:moveTo>
                <a:lnTo>
                  <a:pt x="0" y="0"/>
                </a:lnTo>
                <a:lnTo>
                  <a:pt x="0" y="514"/>
                </a:lnTo>
                <a:lnTo>
                  <a:pt x="400" y="514"/>
                </a:lnTo>
                <a:lnTo>
                  <a:pt x="2" y="0"/>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71" name="Shape 71"/>
          <p:cNvSpPr/>
          <p:nvPr/>
        </p:nvSpPr>
        <p:spPr>
          <a:xfrm>
            <a:off x="3175" y="4302125"/>
            <a:ext cx="635000" cy="8128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72" name="Shape 72"/>
          <p:cNvSpPr/>
          <p:nvPr/>
        </p:nvSpPr>
        <p:spPr>
          <a:xfrm>
            <a:off x="152400" y="6045200"/>
            <a:ext cx="1317625" cy="812800"/>
          </a:xfrm>
          <a:custGeom>
            <a:avLst/>
            <a:gdLst/>
            <a:ahLst/>
            <a:cxnLst/>
            <a:rect l="0" t="0" r="0" b="0"/>
            <a:pathLst>
              <a:path w="830" h="512" extrusionOk="0">
                <a:moveTo>
                  <a:pt x="398" y="0"/>
                </a:moveTo>
                <a:lnTo>
                  <a:pt x="0" y="512"/>
                </a:lnTo>
                <a:lnTo>
                  <a:pt x="432"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lvl="0">
              <a:spcBef>
                <a:spcPts val="0"/>
              </a:spcBef>
              <a:buNone/>
            </a:pPr>
            <a:endParaRPr/>
          </a:p>
        </p:txBody>
      </p:sp>
      <p:sp>
        <p:nvSpPr>
          <p:cNvPr id="73" name="Shape 73"/>
          <p:cNvSpPr/>
          <p:nvPr/>
        </p:nvSpPr>
        <p:spPr>
          <a:xfrm>
            <a:off x="152400" y="5232400"/>
            <a:ext cx="1317625" cy="812800"/>
          </a:xfrm>
          <a:custGeom>
            <a:avLst/>
            <a:gdLst/>
            <a:ahLst/>
            <a:cxnLst/>
            <a:rect l="0" t="0" r="0" b="0"/>
            <a:pathLst>
              <a:path w="830" h="512" extrusionOk="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lIns="91425" tIns="45700" rIns="91425" bIns="45700" anchor="t" anchorCtr="0">
            <a:noAutofit/>
          </a:bodyPr>
          <a:lstStyle/>
          <a:p>
            <a:pPr lvl="0">
              <a:spcBef>
                <a:spcPts val="0"/>
              </a:spcBef>
              <a:buNone/>
            </a:pPr>
            <a:endParaRPr/>
          </a:p>
        </p:txBody>
      </p:sp>
      <p:sp>
        <p:nvSpPr>
          <p:cNvPr id="74" name="Shape 74"/>
          <p:cNvSpPr/>
          <p:nvPr/>
        </p:nvSpPr>
        <p:spPr>
          <a:xfrm>
            <a:off x="7415211" y="0"/>
            <a:ext cx="1555750" cy="816301"/>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75" name="Shape 75"/>
          <p:cNvSpPr/>
          <p:nvPr/>
        </p:nvSpPr>
        <p:spPr>
          <a:xfrm>
            <a:off x="8397875" y="1746911"/>
            <a:ext cx="746125" cy="813611"/>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lIns="91425" tIns="45700" rIns="91425" bIns="45700" anchor="t" anchorCtr="0">
            <a:noAutofit/>
          </a:bodyPr>
          <a:lstStyle/>
          <a:p>
            <a:pPr lvl="0">
              <a:spcBef>
                <a:spcPts val="0"/>
              </a:spcBef>
              <a:buNone/>
            </a:pPr>
            <a:endParaRPr/>
          </a:p>
        </p:txBody>
      </p:sp>
      <p:sp>
        <p:nvSpPr>
          <p:cNvPr id="76" name="Shape 76"/>
          <p:cNvSpPr/>
          <p:nvPr/>
        </p:nvSpPr>
        <p:spPr>
          <a:xfrm>
            <a:off x="8397875" y="2560524"/>
            <a:ext cx="746125" cy="813611"/>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
        <p:nvSpPr>
          <p:cNvPr id="77" name="Shape 77"/>
          <p:cNvSpPr/>
          <p:nvPr/>
        </p:nvSpPr>
        <p:spPr>
          <a:xfrm>
            <a:off x="7415211" y="816300"/>
            <a:ext cx="1555750" cy="813611"/>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lvl="0">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00B050"/>
            </a:gs>
            <a:gs pos="100000">
              <a:srgbClr val="00CC66">
                <a:alpha val="91765"/>
              </a:srgbClr>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6879600" cy="1143000"/>
          </a:xfrm>
          <a:prstGeom prst="rect">
            <a:avLst/>
          </a:prstGeom>
          <a:noFill/>
          <a:ln>
            <a:noFill/>
          </a:ln>
        </p:spPr>
        <p:txBody>
          <a:bodyPr lIns="91425" tIns="91425" rIns="91425" bIns="91425" anchor="b" anchorCtr="0"/>
          <a:lstStyle>
            <a:lvl1pPr lvl="0" algn="l" rtl="0">
              <a:spcBef>
                <a:spcPts val="0"/>
              </a:spcBef>
              <a:buClr>
                <a:schemeClr val="lt1"/>
              </a:buClr>
              <a:buSzPct val="100000"/>
              <a:buFont typeface="Arial"/>
              <a:buNone/>
              <a:defRPr sz="3600" b="0" i="0" u="none" strike="noStrike" cap="none">
                <a:solidFill>
                  <a:schemeClr val="lt1"/>
                </a:solidFill>
                <a:latin typeface="Arial"/>
                <a:ea typeface="Arial"/>
                <a:cs typeface="Arial"/>
                <a:sym typeface="Arial"/>
              </a:defRPr>
            </a:lvl1pPr>
            <a:lvl2pPr lvl="1" algn="l" rtl="0">
              <a:spcBef>
                <a:spcPts val="0"/>
              </a:spcBef>
              <a:buClr>
                <a:schemeClr val="lt1"/>
              </a:buClr>
              <a:buSzPct val="100000"/>
              <a:buFont typeface="Arial"/>
              <a:buNone/>
              <a:defRPr sz="3600" b="0" i="0" u="none" strike="noStrike" cap="none">
                <a:solidFill>
                  <a:schemeClr val="lt1"/>
                </a:solidFill>
                <a:latin typeface="Arial"/>
                <a:ea typeface="Arial"/>
                <a:cs typeface="Arial"/>
                <a:sym typeface="Arial"/>
              </a:defRPr>
            </a:lvl2pPr>
            <a:lvl3pPr lvl="2" algn="l" rtl="0">
              <a:spcBef>
                <a:spcPts val="0"/>
              </a:spcBef>
              <a:buClr>
                <a:schemeClr val="lt1"/>
              </a:buClr>
              <a:buSzPct val="100000"/>
              <a:buFont typeface="Arial"/>
              <a:buNone/>
              <a:defRPr sz="3600" b="0" i="0" u="none" strike="noStrike" cap="none">
                <a:solidFill>
                  <a:schemeClr val="lt1"/>
                </a:solidFill>
                <a:latin typeface="Arial"/>
                <a:ea typeface="Arial"/>
                <a:cs typeface="Arial"/>
                <a:sym typeface="Arial"/>
              </a:defRPr>
            </a:lvl3pPr>
            <a:lvl4pPr lvl="3" algn="l" rtl="0">
              <a:spcBef>
                <a:spcPts val="0"/>
              </a:spcBef>
              <a:buClr>
                <a:schemeClr val="lt1"/>
              </a:buClr>
              <a:buSzPct val="100000"/>
              <a:buFont typeface="Arial"/>
              <a:buNone/>
              <a:defRPr sz="3600" b="0" i="0" u="none" strike="noStrike" cap="none">
                <a:solidFill>
                  <a:schemeClr val="lt1"/>
                </a:solidFill>
                <a:latin typeface="Arial"/>
                <a:ea typeface="Arial"/>
                <a:cs typeface="Arial"/>
                <a:sym typeface="Arial"/>
              </a:defRPr>
            </a:lvl4pPr>
            <a:lvl5pPr lvl="4" algn="l" rtl="0">
              <a:spcBef>
                <a:spcPts val="0"/>
              </a:spcBef>
              <a:buClr>
                <a:schemeClr val="lt1"/>
              </a:buClr>
              <a:buSzPct val="100000"/>
              <a:buFont typeface="Arial"/>
              <a:buNone/>
              <a:defRPr sz="3600" b="0" i="0" u="none" strike="noStrike" cap="none">
                <a:solidFill>
                  <a:schemeClr val="lt1"/>
                </a:solidFill>
                <a:latin typeface="Arial"/>
                <a:ea typeface="Arial"/>
                <a:cs typeface="Arial"/>
                <a:sym typeface="Arial"/>
              </a:defRPr>
            </a:lvl5pPr>
            <a:lvl6pPr lvl="5" algn="l" rtl="0">
              <a:spcBef>
                <a:spcPts val="0"/>
              </a:spcBef>
              <a:buClr>
                <a:schemeClr val="lt1"/>
              </a:buClr>
              <a:buSzPct val="100000"/>
              <a:buFont typeface="Arial"/>
              <a:buNone/>
              <a:defRPr sz="3600" b="0" i="0" u="none" strike="noStrike" cap="none">
                <a:solidFill>
                  <a:schemeClr val="lt1"/>
                </a:solidFill>
                <a:latin typeface="Arial"/>
                <a:ea typeface="Arial"/>
                <a:cs typeface="Arial"/>
                <a:sym typeface="Arial"/>
              </a:defRPr>
            </a:lvl6pPr>
            <a:lvl7pPr lvl="6" algn="l" rtl="0">
              <a:spcBef>
                <a:spcPts val="0"/>
              </a:spcBef>
              <a:buClr>
                <a:schemeClr val="lt1"/>
              </a:buClr>
              <a:buSzPct val="100000"/>
              <a:buFont typeface="Arial"/>
              <a:buNone/>
              <a:defRPr sz="3600" b="0" i="0" u="none" strike="noStrike" cap="none">
                <a:solidFill>
                  <a:schemeClr val="lt1"/>
                </a:solidFill>
                <a:latin typeface="Arial"/>
                <a:ea typeface="Arial"/>
                <a:cs typeface="Arial"/>
                <a:sym typeface="Arial"/>
              </a:defRPr>
            </a:lvl7pPr>
            <a:lvl8pPr lvl="7" algn="l" rtl="0">
              <a:spcBef>
                <a:spcPts val="0"/>
              </a:spcBef>
              <a:buClr>
                <a:schemeClr val="lt1"/>
              </a:buClr>
              <a:buSzPct val="100000"/>
              <a:buFont typeface="Arial"/>
              <a:buNone/>
              <a:defRPr sz="3600" b="0" i="0" u="none" strike="noStrike" cap="none">
                <a:solidFill>
                  <a:schemeClr val="lt1"/>
                </a:solidFill>
                <a:latin typeface="Arial"/>
                <a:ea typeface="Arial"/>
                <a:cs typeface="Arial"/>
                <a:sym typeface="Arial"/>
              </a:defRPr>
            </a:lvl8pPr>
            <a:lvl9pPr lvl="8" algn="l" rtl="0">
              <a:spcBef>
                <a:spcPts val="0"/>
              </a:spcBef>
              <a:buClr>
                <a:schemeClr val="lt1"/>
              </a:buClr>
              <a:buSzPct val="100000"/>
              <a:buFont typeface="Arial"/>
              <a:buNone/>
              <a:defRPr sz="3600" b="0" i="0" u="none" strike="noStrike" cap="none">
                <a:solidFill>
                  <a:schemeClr val="lt1"/>
                </a:solidFill>
                <a:latin typeface="Arial"/>
                <a:ea typeface="Arial"/>
                <a:cs typeface="Arial"/>
                <a:sym typeface="Arial"/>
              </a:defRPr>
            </a:lvl9pPr>
          </a:lstStyle>
          <a:p>
            <a:endParaRPr/>
          </a:p>
        </p:txBody>
      </p:sp>
      <p:sp>
        <p:nvSpPr>
          <p:cNvPr id="7" name="Shape 7"/>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lvl="0" algn="l" rtl="0">
              <a:spcBef>
                <a:spcPts val="0"/>
              </a:spcBef>
              <a:buClr>
                <a:schemeClr val="lt1"/>
              </a:buClr>
              <a:buSzPct val="100000"/>
              <a:buFont typeface="Arial"/>
              <a:buChar char="●"/>
              <a:defRPr sz="3200" b="0" i="0" u="none" strike="noStrike" cap="none">
                <a:solidFill>
                  <a:schemeClr val="lt1"/>
                </a:solidFill>
                <a:latin typeface="Arial"/>
                <a:ea typeface="Arial"/>
                <a:cs typeface="Arial"/>
                <a:sym typeface="Arial"/>
              </a:defRPr>
            </a:lvl1pPr>
            <a:lvl2pPr lvl="1" algn="l" rtl="0">
              <a:spcBef>
                <a:spcPts val="560"/>
              </a:spcBef>
              <a:buClr>
                <a:schemeClr val="lt1"/>
              </a:buClr>
              <a:buSzPct val="100000"/>
              <a:buFont typeface="Courier New"/>
              <a:buChar char="o"/>
              <a:defRPr sz="2800" b="0" i="0" u="none" strike="noStrike" cap="none">
                <a:solidFill>
                  <a:schemeClr val="lt1"/>
                </a:solidFill>
                <a:latin typeface="Arial"/>
                <a:ea typeface="Arial"/>
                <a:cs typeface="Arial"/>
                <a:sym typeface="Arial"/>
              </a:defRPr>
            </a:lvl2pPr>
            <a:lvl3pPr lvl="2" algn="l" rtl="0">
              <a:spcBef>
                <a:spcPts val="480"/>
              </a:spcBef>
              <a:buClr>
                <a:schemeClr val="lt1"/>
              </a:buClr>
              <a:buSzPct val="100000"/>
              <a:buFont typeface="Wingdings"/>
              <a:buChar char="§"/>
              <a:defRPr sz="2400" b="0" i="0" u="none" strike="noStrike" cap="none">
                <a:solidFill>
                  <a:schemeClr val="lt1"/>
                </a:solidFill>
                <a:latin typeface="Arial"/>
                <a:ea typeface="Arial"/>
                <a:cs typeface="Arial"/>
                <a:sym typeface="Arial"/>
              </a:defRPr>
            </a:lvl3pPr>
            <a:lvl4pPr lvl="3" algn="l" rtl="0">
              <a:spcBef>
                <a:spcPts val="400"/>
              </a:spcBef>
              <a:buClr>
                <a:schemeClr val="lt1"/>
              </a:buClr>
              <a:buSzPct val="100000"/>
              <a:buFont typeface="Arial"/>
              <a:buChar char="●"/>
              <a:defRPr sz="2000" b="0" i="0" u="none" strike="noStrike" cap="none">
                <a:solidFill>
                  <a:schemeClr val="lt1"/>
                </a:solidFill>
                <a:latin typeface="Arial"/>
                <a:ea typeface="Arial"/>
                <a:cs typeface="Arial"/>
                <a:sym typeface="Arial"/>
              </a:defRPr>
            </a:lvl4pPr>
            <a:lvl5pPr lvl="4" algn="l" rtl="0">
              <a:spcBef>
                <a:spcPts val="400"/>
              </a:spcBef>
              <a:buClr>
                <a:schemeClr val="lt1"/>
              </a:buClr>
              <a:buSzPct val="100000"/>
              <a:buFont typeface="Courier New"/>
              <a:buChar char="o"/>
              <a:defRPr sz="2000" b="0" i="0" u="none" strike="noStrike" cap="none">
                <a:solidFill>
                  <a:schemeClr val="lt1"/>
                </a:solidFill>
                <a:latin typeface="Arial"/>
                <a:ea typeface="Arial"/>
                <a:cs typeface="Arial"/>
                <a:sym typeface="Arial"/>
              </a:defRPr>
            </a:lvl5pPr>
            <a:lvl6pPr lvl="5" algn="l" rtl="0">
              <a:spcBef>
                <a:spcPts val="400"/>
              </a:spcBef>
              <a:buClr>
                <a:schemeClr val="lt1"/>
              </a:buClr>
              <a:buSzPct val="100000"/>
              <a:buFont typeface="Wingdings"/>
              <a:buChar char="§"/>
              <a:defRPr sz="2000" b="0" i="0" u="none" strike="noStrike" cap="none">
                <a:solidFill>
                  <a:schemeClr val="lt1"/>
                </a:solidFill>
                <a:latin typeface="Arial"/>
                <a:ea typeface="Arial"/>
                <a:cs typeface="Arial"/>
                <a:sym typeface="Arial"/>
              </a:defRPr>
            </a:lvl6pPr>
            <a:lvl7pPr lvl="6" algn="l" rtl="0">
              <a:spcBef>
                <a:spcPts val="400"/>
              </a:spcBef>
              <a:buClr>
                <a:schemeClr val="lt1"/>
              </a:buClr>
              <a:buSzPct val="100000"/>
              <a:buFont typeface="Arial"/>
              <a:buChar char="●"/>
              <a:defRPr sz="2000" b="0" i="0" u="none" strike="noStrike" cap="none">
                <a:solidFill>
                  <a:schemeClr val="lt1"/>
                </a:solidFill>
                <a:latin typeface="Arial"/>
                <a:ea typeface="Arial"/>
                <a:cs typeface="Arial"/>
                <a:sym typeface="Arial"/>
              </a:defRPr>
            </a:lvl7pPr>
            <a:lvl8pPr lvl="7" algn="l" rtl="0">
              <a:spcBef>
                <a:spcPts val="400"/>
              </a:spcBef>
              <a:buClr>
                <a:schemeClr val="lt1"/>
              </a:buClr>
              <a:buSzPct val="100000"/>
              <a:buFont typeface="Courier New"/>
              <a:buChar char="o"/>
              <a:defRPr sz="2000" b="0" i="0" u="none" strike="noStrike" cap="none">
                <a:solidFill>
                  <a:schemeClr val="lt1"/>
                </a:solidFill>
                <a:latin typeface="Arial"/>
                <a:ea typeface="Arial"/>
                <a:cs typeface="Arial"/>
                <a:sym typeface="Arial"/>
              </a:defRPr>
            </a:lvl8pPr>
            <a:lvl9pPr lvl="8" algn="l" rtl="0">
              <a:spcBef>
                <a:spcPts val="400"/>
              </a:spcBef>
              <a:buClr>
                <a:schemeClr val="lt1"/>
              </a:buClr>
              <a:buSzPct val="100000"/>
              <a:buFont typeface="Wingdings"/>
              <a:buChar char="§"/>
              <a:defRPr sz="2000" b="0" i="0" u="none" strike="noStrike" cap="none">
                <a:solidFill>
                  <a:schemeClr val="lt1"/>
                </a:solidFill>
                <a:latin typeface="Arial"/>
                <a:ea typeface="Arial"/>
                <a:cs typeface="Arial"/>
                <a:sym typeface="Arial"/>
              </a:defRPr>
            </a:lvl9pPr>
          </a:lstStyle>
          <a:p>
            <a:endParaRPr/>
          </a:p>
        </p:txBody>
      </p:sp>
      <p:sp>
        <p:nvSpPr>
          <p:cNvPr id="8" name="Shape 8"/>
          <p:cNvSpPr/>
          <p:nvPr/>
        </p:nvSpPr>
        <p:spPr>
          <a:xfrm>
            <a:off x="0" y="0"/>
            <a:ext cx="3135299" cy="6858000"/>
          </a:xfrm>
          <a:prstGeom prst="rect">
            <a:avLst/>
          </a:prstGeom>
          <a:noFill/>
          <a:ln>
            <a:noFill/>
          </a:ln>
        </p:spPr>
        <p:txBody>
          <a:bodyPr lIns="91425" tIns="45700" rIns="91425" bIns="45700" anchor="t" anchorCtr="0">
            <a:noAutofit/>
          </a:bodyPr>
          <a:lstStyle/>
          <a:p>
            <a:pPr lvl="0">
              <a:spcBef>
                <a:spcPts val="0"/>
              </a:spcBef>
              <a:buNone/>
            </a:pPr>
            <a:endParaRPr/>
          </a:p>
        </p:txBody>
      </p:sp>
      <p:sp>
        <p:nvSpPr>
          <p:cNvPr id="9" name="Shape 9"/>
          <p:cNvSpPr/>
          <p:nvPr/>
        </p:nvSpPr>
        <p:spPr>
          <a:xfrm>
            <a:off x="3175" y="6045200"/>
            <a:ext cx="635000" cy="8128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lvl="0">
              <a:spcBef>
                <a:spcPts val="0"/>
              </a:spcBef>
              <a:buNone/>
            </a:pPr>
            <a:endParaRPr/>
          </a:p>
        </p:txBody>
      </p:sp>
      <p:sp>
        <p:nvSpPr>
          <p:cNvPr id="10" name="Shape 10"/>
          <p:cNvSpPr/>
          <p:nvPr/>
        </p:nvSpPr>
        <p:spPr>
          <a:xfrm>
            <a:off x="3175" y="5232400"/>
            <a:ext cx="635000" cy="812800"/>
          </a:xfrm>
          <a:custGeom>
            <a:avLst/>
            <a:gdLst/>
            <a:ahLst/>
            <a:cxnLst/>
            <a:rect l="0" t="0" r="0" b="0"/>
            <a:pathLst>
              <a:path w="400" h="512" extrusionOk="0">
                <a:moveTo>
                  <a:pt x="400" y="512"/>
                </a:moveTo>
                <a:lnTo>
                  <a:pt x="2" y="0"/>
                </a:lnTo>
                <a:lnTo>
                  <a:pt x="0" y="0"/>
                </a:lnTo>
                <a:lnTo>
                  <a:pt x="0" y="512"/>
                </a:lnTo>
                <a:lnTo>
                  <a:pt x="400" y="512"/>
                </a:lnTo>
                <a:close/>
              </a:path>
            </a:pathLst>
          </a:custGeom>
          <a:gradFill>
            <a:gsLst>
              <a:gs pos="0">
                <a:srgbClr val="AAAAAA"/>
              </a:gs>
              <a:gs pos="54000">
                <a:srgbClr val="AAAAAA"/>
              </a:gs>
              <a:gs pos="98000">
                <a:srgbClr val="D2D2D2"/>
              </a:gs>
              <a:gs pos="100000">
                <a:srgbClr val="B9B9B9"/>
              </a:gs>
            </a:gsLst>
            <a:lin ang="13500000" scaled="0"/>
          </a:gradFill>
          <a:ln>
            <a:noFill/>
          </a:ln>
        </p:spPr>
        <p:txBody>
          <a:bodyPr lIns="91425" tIns="45700" rIns="91425" bIns="45700" anchor="t" anchorCtr="0">
            <a:noAutofit/>
          </a:bodyPr>
          <a:lstStyle/>
          <a:p>
            <a:pPr lvl="0">
              <a:spcBef>
                <a:spcPts val="0"/>
              </a:spcBef>
              <a:buNone/>
            </a:pPr>
            <a:endParaRPr/>
          </a:p>
        </p:txBody>
      </p:sp>
      <p:sp>
        <p:nvSpPr>
          <p:cNvPr id="11" name="Shape 11"/>
          <p:cNvSpPr/>
          <p:nvPr/>
        </p:nvSpPr>
        <p:spPr>
          <a:xfrm>
            <a:off x="8397875" y="2689"/>
            <a:ext cx="746125" cy="813611"/>
          </a:xfrm>
          <a:custGeom>
            <a:avLst/>
            <a:gdLst/>
            <a:ahLst/>
            <a:cxnLst/>
            <a:rect l="0" t="0" r="0" b="0"/>
            <a:pathLst>
              <a:path w="470" h="605" extrusionOk="0">
                <a:moveTo>
                  <a:pt x="470" y="0"/>
                </a:moveTo>
                <a:lnTo>
                  <a:pt x="0" y="605"/>
                </a:lnTo>
                <a:lnTo>
                  <a:pt x="470" y="605"/>
                </a:lnTo>
                <a:lnTo>
                  <a:pt x="470" y="0"/>
                </a:lnTo>
                <a:close/>
              </a:path>
            </a:pathLst>
          </a:custGeom>
          <a:gradFill>
            <a:gsLst>
              <a:gs pos="0">
                <a:srgbClr val="0090DA"/>
              </a:gs>
              <a:gs pos="54000">
                <a:srgbClr val="0090DA"/>
              </a:gs>
              <a:gs pos="98000">
                <a:srgbClr val="2BC4F3"/>
              </a:gs>
              <a:gs pos="100000">
                <a:srgbClr val="00AEEE"/>
              </a:gs>
            </a:gsLst>
            <a:lin ang="18900000" scaled="0"/>
          </a:gradFill>
          <a:ln>
            <a:noFill/>
          </a:ln>
        </p:spPr>
        <p:txBody>
          <a:bodyPr lIns="91425" tIns="45700" rIns="91425" bIns="45700" anchor="t" anchorCtr="0">
            <a:noAutofit/>
          </a:bodyPr>
          <a:lstStyle/>
          <a:p>
            <a:pPr lvl="0">
              <a:spcBef>
                <a:spcPts val="0"/>
              </a:spcBef>
              <a:buNone/>
            </a:pPr>
            <a:endParaRPr/>
          </a:p>
        </p:txBody>
      </p:sp>
      <p:sp>
        <p:nvSpPr>
          <p:cNvPr id="12" name="Shape 12"/>
          <p:cNvSpPr/>
          <p:nvPr/>
        </p:nvSpPr>
        <p:spPr>
          <a:xfrm>
            <a:off x="8397875" y="816300"/>
            <a:ext cx="746125" cy="809578"/>
          </a:xfrm>
          <a:custGeom>
            <a:avLst/>
            <a:gdLst/>
            <a:ahLst/>
            <a:cxnLst/>
            <a:rect l="0" t="0" r="0" b="0"/>
            <a:pathLst>
              <a:path w="470" h="602" extrusionOk="0">
                <a:moveTo>
                  <a:pt x="0" y="0"/>
                </a:moveTo>
                <a:lnTo>
                  <a:pt x="470" y="602"/>
                </a:lnTo>
                <a:lnTo>
                  <a:pt x="470" y="0"/>
                </a:lnTo>
                <a:lnTo>
                  <a:pt x="0" y="0"/>
                </a:lnTo>
                <a:close/>
              </a:path>
            </a:pathLst>
          </a:custGeom>
          <a:gradFill>
            <a:gsLst>
              <a:gs pos="0">
                <a:srgbClr val="AAAAAA"/>
              </a:gs>
              <a:gs pos="54000">
                <a:srgbClr val="AAAAAA"/>
              </a:gs>
              <a:gs pos="98000">
                <a:srgbClr val="D2D2D2"/>
              </a:gs>
              <a:gs pos="100000">
                <a:srgbClr val="B9B9B9"/>
              </a:gs>
            </a:gsLst>
            <a:lin ang="13500000" scaled="0"/>
          </a:gradFill>
          <a:ln>
            <a:noFill/>
          </a:ln>
        </p:spPr>
        <p:txBody>
          <a:bodyPr lIns="91425" tIns="45700" rIns="91425" bIns="45700" anchor="t"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46.jp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29.jpg"/><Relationship Id="rId15" Type="http://schemas.openxmlformats.org/officeDocument/2006/relationships/image" Target="../media/image55.png"/><Relationship Id="rId10" Type="http://schemas.openxmlformats.org/officeDocument/2006/relationships/image" Target="../media/image27.jpg"/><Relationship Id="rId4" Type="http://schemas.openxmlformats.org/officeDocument/2006/relationships/image" Target="../media/image25.jpg"/><Relationship Id="rId9" Type="http://schemas.openxmlformats.org/officeDocument/2006/relationships/image" Target="../media/image50.png"/><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ctrTitle"/>
          </p:nvPr>
        </p:nvSpPr>
        <p:spPr>
          <a:xfrm>
            <a:off x="2444343" y="703303"/>
            <a:ext cx="4774131" cy="807762"/>
          </a:xfrm>
          <a:prstGeom prst="rect">
            <a:avLst/>
          </a:prstGeom>
        </p:spPr>
        <p:txBody>
          <a:bodyPr lIns="91425" tIns="91425" rIns="91425" bIns="91425" anchor="b" anchorCtr="0">
            <a:noAutofit/>
          </a:bodyPr>
          <a:lstStyle/>
          <a:p>
            <a:pPr lvl="0" rtl="0">
              <a:spcBef>
                <a:spcPts val="0"/>
              </a:spcBef>
              <a:buNone/>
            </a:pPr>
            <a:r>
              <a:rPr lang="ru" sz="3600" dirty="0"/>
              <a:t>Виктор </a:t>
            </a:r>
            <a:r>
              <a:rPr lang="ru" sz="3600" dirty="0" smtClean="0"/>
              <a:t>Драгунский</a:t>
            </a:r>
            <a:endParaRPr lang="ru" sz="3600" dirty="0"/>
          </a:p>
        </p:txBody>
      </p:sp>
      <p:sp>
        <p:nvSpPr>
          <p:cNvPr id="84" name="Shape 84"/>
          <p:cNvSpPr txBox="1">
            <a:spLocks noGrp="1"/>
          </p:cNvSpPr>
          <p:nvPr>
            <p:ph type="subTitle" idx="1"/>
          </p:nvPr>
        </p:nvSpPr>
        <p:spPr>
          <a:xfrm>
            <a:off x="4903304" y="5874400"/>
            <a:ext cx="4240696" cy="934763"/>
          </a:xfrm>
          <a:prstGeom prst="rect">
            <a:avLst/>
          </a:prstGeom>
        </p:spPr>
        <p:txBody>
          <a:bodyPr lIns="91425" tIns="91425" rIns="91425" bIns="91425" anchor="t" anchorCtr="0">
            <a:noAutofit/>
          </a:bodyPr>
          <a:lstStyle/>
          <a:p>
            <a:pPr lvl="0" rtl="0">
              <a:lnSpc>
                <a:spcPct val="115000"/>
              </a:lnSpc>
              <a:spcBef>
                <a:spcPts val="0"/>
              </a:spcBef>
              <a:spcAft>
                <a:spcPts val="900"/>
              </a:spcAft>
              <a:buNone/>
            </a:pPr>
            <a:r>
              <a:rPr lang="ru" sz="1800" dirty="0" smtClean="0"/>
              <a:t>Выполнила учитель МОУ СОШ  № 39 Филиппова Оксана Юрьевна</a:t>
            </a:r>
          </a:p>
          <a:p>
            <a:pPr lvl="0" rtl="0">
              <a:lnSpc>
                <a:spcPct val="115000"/>
              </a:lnSpc>
              <a:spcBef>
                <a:spcPts val="0"/>
              </a:spcBef>
              <a:spcAft>
                <a:spcPts val="900"/>
              </a:spcAft>
              <a:buNone/>
            </a:pPr>
            <a:endParaRPr sz="2000" b="1" dirty="0">
              <a:solidFill>
                <a:schemeClr val="lt1"/>
              </a:solidFill>
            </a:endParaRPr>
          </a:p>
        </p:txBody>
      </p:sp>
      <p:sp>
        <p:nvSpPr>
          <p:cNvPr id="4" name="Прямоугольник 3"/>
          <p:cNvSpPr/>
          <p:nvPr/>
        </p:nvSpPr>
        <p:spPr>
          <a:xfrm>
            <a:off x="619973" y="183972"/>
            <a:ext cx="5686023" cy="646331"/>
          </a:xfrm>
          <a:prstGeom prst="rect">
            <a:avLst/>
          </a:prstGeom>
        </p:spPr>
        <p:txBody>
          <a:bodyPr wrap="square">
            <a:spAutoFit/>
          </a:bodyPr>
          <a:lstStyle/>
          <a:p>
            <a:r>
              <a:rPr lang="ru" sz="3600" b="1" dirty="0" smtClean="0">
                <a:solidFill>
                  <a:srgbClr val="FFFFFF"/>
                </a:solidFill>
              </a:rPr>
              <a:t>Он </a:t>
            </a:r>
            <a:r>
              <a:rPr lang="ru" sz="3600" b="1" dirty="0">
                <a:solidFill>
                  <a:srgbClr val="FFFFFF"/>
                </a:solidFill>
              </a:rPr>
              <a:t>живой и светится</a:t>
            </a:r>
            <a:r>
              <a:rPr lang="ru" sz="3600" b="1" dirty="0" smtClean="0">
                <a:solidFill>
                  <a:srgbClr val="FFFFFF"/>
                </a:solidFill>
              </a:rPr>
              <a:t>... </a:t>
            </a:r>
            <a:endParaRPr lang="ru-RU" sz="3600" dirty="0"/>
          </a:p>
        </p:txBody>
      </p:sp>
      <p:pic>
        <p:nvPicPr>
          <p:cNvPr id="6" name="Рисунок 5"/>
          <p:cNvPicPr>
            <a:picLocks noChangeAspect="1"/>
          </p:cNvPicPr>
          <p:nvPr/>
        </p:nvPicPr>
        <p:blipFill>
          <a:blip r:embed="rId3"/>
          <a:stretch>
            <a:fillRect/>
          </a:stretch>
        </p:blipFill>
        <p:spPr>
          <a:xfrm>
            <a:off x="1854945" y="1349634"/>
            <a:ext cx="3298222" cy="4127350"/>
          </a:xfrm>
          <a:prstGeom prst="rect">
            <a:avLst/>
          </a:prstGeom>
        </p:spPr>
      </p:pic>
      <p:pic>
        <p:nvPicPr>
          <p:cNvPr id="7" name="Рисунок 6"/>
          <p:cNvPicPr>
            <a:picLocks noChangeAspect="1"/>
          </p:cNvPicPr>
          <p:nvPr/>
        </p:nvPicPr>
        <p:blipFill>
          <a:blip r:embed="rId4"/>
          <a:stretch>
            <a:fillRect/>
          </a:stretch>
        </p:blipFill>
        <p:spPr>
          <a:xfrm>
            <a:off x="5026168" y="2901324"/>
            <a:ext cx="3724762" cy="2719076"/>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31325" y="167225"/>
            <a:ext cx="4911900" cy="623400"/>
          </a:xfrm>
          <a:prstGeom prst="rect">
            <a:avLst/>
          </a:prstGeom>
        </p:spPr>
        <p:txBody>
          <a:bodyPr lIns="91425" tIns="91425" rIns="91425" bIns="91425" anchor="b" anchorCtr="0">
            <a:noAutofit/>
          </a:bodyPr>
          <a:lstStyle/>
          <a:p>
            <a:pPr lvl="0" rtl="0">
              <a:spcBef>
                <a:spcPts val="0"/>
              </a:spcBef>
              <a:buNone/>
            </a:pPr>
            <a:r>
              <a:rPr lang="ru" b="1">
                <a:solidFill>
                  <a:schemeClr val="accent1"/>
                </a:solidFill>
              </a:rPr>
              <a:t>Артист</a:t>
            </a:r>
          </a:p>
        </p:txBody>
      </p:sp>
      <p:sp>
        <p:nvSpPr>
          <p:cNvPr id="161" name="Shape 161"/>
          <p:cNvSpPr txBox="1">
            <a:spLocks noGrp="1"/>
          </p:cNvSpPr>
          <p:nvPr>
            <p:ph type="body" idx="1"/>
          </p:nvPr>
        </p:nvSpPr>
        <p:spPr>
          <a:xfrm>
            <a:off x="382875" y="917625"/>
            <a:ext cx="8249949" cy="2797800"/>
          </a:xfrm>
          <a:prstGeom prst="rect">
            <a:avLst/>
          </a:prstGeom>
        </p:spPr>
        <p:txBody>
          <a:bodyPr lIns="91425" tIns="91425" rIns="91425" bIns="91425" anchor="t" anchorCtr="0">
            <a:noAutofit/>
          </a:bodyPr>
          <a:lstStyle/>
          <a:p>
            <a:pPr lvl="0" rtl="0">
              <a:spcBef>
                <a:spcPts val="0"/>
              </a:spcBef>
              <a:buNone/>
            </a:pPr>
            <a:r>
              <a:rPr lang="ru" sz="2400" b="1" dirty="0" smtClean="0"/>
              <a:t>Через </a:t>
            </a:r>
            <a:r>
              <a:rPr lang="ru" sz="2400" b="1" dirty="0"/>
              <a:t>год работы на манеже Московского цирка Драгунский вновь вернулся к выступлениям на </a:t>
            </a:r>
            <a:r>
              <a:rPr lang="ru" sz="2400" b="1" dirty="0" smtClean="0"/>
              <a:t>театральной сцене</a:t>
            </a:r>
            <a:r>
              <a:rPr lang="ru" sz="2400" b="1" dirty="0"/>
              <a:t>. </a:t>
            </a:r>
            <a:r>
              <a:rPr lang="ru" sz="2400" b="1" dirty="0" smtClean="0"/>
              <a:t>А также стал сниматься </a:t>
            </a:r>
            <a:r>
              <a:rPr lang="ru" sz="2400" b="1" dirty="0"/>
              <a:t>в кино.</a:t>
            </a:r>
          </a:p>
          <a:p>
            <a:pPr lvl="0" rtl="0">
              <a:spcBef>
                <a:spcPts val="0"/>
              </a:spcBef>
              <a:buClr>
                <a:srgbClr val="000000"/>
              </a:buClr>
              <a:buSzPct val="45833"/>
              <a:buFont typeface="Arial"/>
              <a:buNone/>
            </a:pPr>
            <a:r>
              <a:rPr lang="ru" sz="2400" b="1" dirty="0"/>
              <a:t>  </a:t>
            </a:r>
          </a:p>
        </p:txBody>
      </p:sp>
      <p:pic>
        <p:nvPicPr>
          <p:cNvPr id="162" name="Shape 162"/>
          <p:cNvPicPr preferRelativeResize="0"/>
          <p:nvPr/>
        </p:nvPicPr>
        <p:blipFill>
          <a:blip r:embed="rId3">
            <a:alphaModFix/>
          </a:blip>
          <a:stretch>
            <a:fillRect/>
          </a:stretch>
        </p:blipFill>
        <p:spPr>
          <a:xfrm>
            <a:off x="431325" y="2679350"/>
            <a:ext cx="3851024" cy="2970575"/>
          </a:xfrm>
          <a:prstGeom prst="rect">
            <a:avLst/>
          </a:prstGeom>
          <a:noFill/>
          <a:ln>
            <a:noFill/>
          </a:ln>
        </p:spPr>
      </p:pic>
      <p:pic>
        <p:nvPicPr>
          <p:cNvPr id="163" name="Shape 163"/>
          <p:cNvPicPr preferRelativeResize="0"/>
          <p:nvPr/>
        </p:nvPicPr>
        <p:blipFill>
          <a:blip r:embed="rId4">
            <a:alphaModFix/>
          </a:blip>
          <a:stretch>
            <a:fillRect/>
          </a:stretch>
        </p:blipFill>
        <p:spPr>
          <a:xfrm>
            <a:off x="4709850" y="3500150"/>
            <a:ext cx="3922974" cy="2970574"/>
          </a:xfrm>
          <a:prstGeom prst="rect">
            <a:avLst/>
          </a:prstGeom>
          <a:noFill/>
          <a:ln>
            <a:noFill/>
          </a:ln>
        </p:spPr>
      </p:pic>
      <p:sp>
        <p:nvSpPr>
          <p:cNvPr id="164" name="Shape 164"/>
          <p:cNvSpPr txBox="1"/>
          <p:nvPr/>
        </p:nvSpPr>
        <p:spPr>
          <a:xfrm>
            <a:off x="517075" y="5770225"/>
            <a:ext cx="3889424" cy="700499"/>
          </a:xfrm>
          <a:prstGeom prst="rect">
            <a:avLst/>
          </a:prstGeom>
          <a:noFill/>
          <a:ln>
            <a:noFill/>
          </a:ln>
        </p:spPr>
        <p:txBody>
          <a:bodyPr lIns="91425" tIns="91425" rIns="91425" bIns="91425" anchor="t" anchorCtr="0">
            <a:noAutofit/>
          </a:bodyPr>
          <a:lstStyle/>
          <a:p>
            <a:pPr lvl="0">
              <a:spcBef>
                <a:spcPts val="0"/>
              </a:spcBef>
              <a:buNone/>
            </a:pPr>
            <a:r>
              <a:rPr lang="ru" sz="1800" dirty="0">
                <a:solidFill>
                  <a:schemeClr val="accent1"/>
                </a:solidFill>
              </a:rPr>
              <a:t>1947г. - в роли диктора в фильме "Русский вопрос"</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62000" y="276600"/>
            <a:ext cx="4911900" cy="623400"/>
          </a:xfrm>
          <a:prstGeom prst="rect">
            <a:avLst/>
          </a:prstGeom>
        </p:spPr>
        <p:txBody>
          <a:bodyPr lIns="91425" tIns="91425" rIns="91425" bIns="91425" anchor="b" anchorCtr="0">
            <a:noAutofit/>
          </a:bodyPr>
          <a:lstStyle/>
          <a:p>
            <a:pPr lvl="0" rtl="0">
              <a:spcBef>
                <a:spcPts val="0"/>
              </a:spcBef>
              <a:buNone/>
            </a:pPr>
            <a:r>
              <a:rPr lang="ru" b="1">
                <a:solidFill>
                  <a:schemeClr val="accent1"/>
                </a:solidFill>
              </a:rPr>
              <a:t>Рассказчик</a:t>
            </a:r>
          </a:p>
        </p:txBody>
      </p:sp>
      <p:sp>
        <p:nvSpPr>
          <p:cNvPr id="170" name="Shape 170"/>
          <p:cNvSpPr txBox="1">
            <a:spLocks noGrp="1"/>
          </p:cNvSpPr>
          <p:nvPr>
            <p:ph type="body" idx="1"/>
          </p:nvPr>
        </p:nvSpPr>
        <p:spPr>
          <a:xfrm>
            <a:off x="238759" y="900000"/>
            <a:ext cx="7866701" cy="2797800"/>
          </a:xfrm>
          <a:prstGeom prst="rect">
            <a:avLst/>
          </a:prstGeom>
        </p:spPr>
        <p:txBody>
          <a:bodyPr lIns="91425" tIns="91425" rIns="91425" bIns="91425" anchor="t" anchorCtr="0">
            <a:noAutofit/>
          </a:bodyPr>
          <a:lstStyle/>
          <a:p>
            <a:pPr lvl="0" rtl="0">
              <a:spcBef>
                <a:spcPts val="0"/>
              </a:spcBef>
              <a:buNone/>
            </a:pPr>
            <a:r>
              <a:rPr lang="ru" sz="2400" b="1" dirty="0"/>
              <a:t>Особенно любил Виктор Юзефович выступать перед детьми с весёлыми историями. Ему нравилось следить за маленькими зрителями, которые во время его представлений просто сползали со стульев от смеха.</a:t>
            </a:r>
          </a:p>
        </p:txBody>
      </p:sp>
      <p:pic>
        <p:nvPicPr>
          <p:cNvPr id="171" name="Shape 171"/>
          <p:cNvPicPr preferRelativeResize="0"/>
          <p:nvPr/>
        </p:nvPicPr>
        <p:blipFill>
          <a:blip r:embed="rId3">
            <a:alphaModFix/>
          </a:blip>
          <a:stretch>
            <a:fillRect/>
          </a:stretch>
        </p:blipFill>
        <p:spPr>
          <a:xfrm>
            <a:off x="480650" y="3229150"/>
            <a:ext cx="5235900" cy="2389325"/>
          </a:xfrm>
          <a:prstGeom prst="rect">
            <a:avLst/>
          </a:prstGeom>
          <a:noFill/>
          <a:ln>
            <a:noFill/>
          </a:ln>
        </p:spPr>
      </p:pic>
      <p:pic>
        <p:nvPicPr>
          <p:cNvPr id="172" name="Shape 172"/>
          <p:cNvPicPr preferRelativeResize="0"/>
          <p:nvPr/>
        </p:nvPicPr>
        <p:blipFill>
          <a:blip r:embed="rId4">
            <a:alphaModFix/>
          </a:blip>
          <a:stretch>
            <a:fillRect/>
          </a:stretch>
        </p:blipFill>
        <p:spPr>
          <a:xfrm>
            <a:off x="5923487" y="3073450"/>
            <a:ext cx="2181974" cy="2799025"/>
          </a:xfrm>
          <a:prstGeom prst="rect">
            <a:avLst/>
          </a:prstGeom>
          <a:noFill/>
          <a:ln>
            <a:noFill/>
          </a:ln>
        </p:spPr>
      </p:pic>
      <p:sp>
        <p:nvSpPr>
          <p:cNvPr id="173" name="Shape 173"/>
          <p:cNvSpPr txBox="1"/>
          <p:nvPr/>
        </p:nvSpPr>
        <p:spPr>
          <a:xfrm>
            <a:off x="804650" y="5618475"/>
            <a:ext cx="4911900" cy="448199"/>
          </a:xfrm>
          <a:prstGeom prst="rect">
            <a:avLst/>
          </a:prstGeom>
          <a:noFill/>
          <a:ln>
            <a:noFill/>
          </a:ln>
        </p:spPr>
        <p:txBody>
          <a:bodyPr lIns="91425" tIns="91425" rIns="91425" bIns="91425" anchor="ctr" anchorCtr="0">
            <a:noAutofit/>
          </a:bodyPr>
          <a:lstStyle/>
          <a:p>
            <a:pPr lvl="0" rtl="0">
              <a:spcBef>
                <a:spcPts val="0"/>
              </a:spcBef>
              <a:buNone/>
            </a:pPr>
            <a:r>
              <a:rPr lang="ru" sz="1800" dirty="0">
                <a:solidFill>
                  <a:schemeClr val="accent1"/>
                </a:solidFill>
              </a:rPr>
              <a:t>Так слушали ребята рассказы Драгунского</a:t>
            </a:r>
          </a:p>
        </p:txBody>
      </p:sp>
      <p:sp>
        <p:nvSpPr>
          <p:cNvPr id="174" name="Shape 174"/>
          <p:cNvSpPr txBox="1"/>
          <p:nvPr/>
        </p:nvSpPr>
        <p:spPr>
          <a:xfrm>
            <a:off x="5843550" y="5770675"/>
            <a:ext cx="3308400" cy="1111200"/>
          </a:xfrm>
          <a:prstGeom prst="rect">
            <a:avLst/>
          </a:prstGeom>
          <a:noFill/>
          <a:ln>
            <a:noFill/>
          </a:ln>
        </p:spPr>
        <p:txBody>
          <a:bodyPr lIns="91425" tIns="91425" rIns="91425" bIns="91425" anchor="ctr" anchorCtr="0">
            <a:noAutofit/>
          </a:bodyPr>
          <a:lstStyle/>
          <a:p>
            <a:pPr lvl="0" rtl="0">
              <a:spcBef>
                <a:spcPts val="0"/>
              </a:spcBef>
              <a:buNone/>
            </a:pPr>
            <a:r>
              <a:rPr lang="ru" sz="1800">
                <a:solidFill>
                  <a:schemeClr val="accent1"/>
                </a:solidFill>
              </a:rPr>
              <a:t>Виктор Драгунский знакомит читателей со своей новой книжкой про Дениску</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584200" y="147650"/>
            <a:ext cx="6782099" cy="786900"/>
          </a:xfrm>
          <a:prstGeom prst="rect">
            <a:avLst/>
          </a:prstGeom>
        </p:spPr>
        <p:txBody>
          <a:bodyPr lIns="91425" tIns="91425" rIns="91425" bIns="91425" anchor="b" anchorCtr="0">
            <a:noAutofit/>
          </a:bodyPr>
          <a:lstStyle/>
          <a:p>
            <a:pPr lvl="0" algn="ctr">
              <a:spcBef>
                <a:spcPts val="0"/>
              </a:spcBef>
              <a:buNone/>
            </a:pPr>
            <a:r>
              <a:rPr lang="ru" b="1" dirty="0">
                <a:solidFill>
                  <a:schemeClr val="accent1"/>
                </a:solidFill>
              </a:rPr>
              <a:t>"Денискины рассказы"</a:t>
            </a:r>
          </a:p>
        </p:txBody>
      </p:sp>
      <p:sp>
        <p:nvSpPr>
          <p:cNvPr id="180" name="Shape 180"/>
          <p:cNvSpPr txBox="1">
            <a:spLocks noGrp="1"/>
          </p:cNvSpPr>
          <p:nvPr>
            <p:ph type="body" idx="1"/>
          </p:nvPr>
        </p:nvSpPr>
        <p:spPr>
          <a:xfrm>
            <a:off x="2846230" y="934550"/>
            <a:ext cx="5383369" cy="2163900"/>
          </a:xfrm>
          <a:prstGeom prst="rect">
            <a:avLst/>
          </a:prstGeom>
        </p:spPr>
        <p:txBody>
          <a:bodyPr lIns="91425" tIns="91425" rIns="91425" bIns="91425" anchor="t" anchorCtr="0">
            <a:noAutofit/>
          </a:bodyPr>
          <a:lstStyle/>
          <a:p>
            <a:pPr lvl="0">
              <a:spcBef>
                <a:spcPts val="0"/>
              </a:spcBef>
              <a:buNone/>
            </a:pPr>
            <a:r>
              <a:rPr lang="ru" sz="2400" b="1" dirty="0">
                <a:solidFill>
                  <a:srgbClr val="FFFFFF"/>
                </a:solidFill>
              </a:rPr>
              <a:t>Драгунскому  всегда хотелось попробовать что-то новое. </a:t>
            </a:r>
            <a:r>
              <a:rPr lang="ru" sz="2400" b="1" dirty="0" smtClean="0">
                <a:solidFill>
                  <a:srgbClr val="FFFFFF"/>
                </a:solidFill>
              </a:rPr>
              <a:t/>
            </a:r>
            <a:br>
              <a:rPr lang="ru" sz="2400" b="1" dirty="0" smtClean="0">
                <a:solidFill>
                  <a:srgbClr val="FFFFFF"/>
                </a:solidFill>
              </a:rPr>
            </a:br>
            <a:r>
              <a:rPr lang="ru" sz="2400" b="1" dirty="0" smtClean="0">
                <a:solidFill>
                  <a:srgbClr val="FFFFFF"/>
                </a:solidFill>
              </a:rPr>
              <a:t>Так </a:t>
            </a:r>
            <a:r>
              <a:rPr lang="ru" sz="2400" b="1" dirty="0">
                <a:solidFill>
                  <a:srgbClr val="FFFFFF"/>
                </a:solidFill>
              </a:rPr>
              <a:t>в 1959 году были написаны первые истории из цикла </a:t>
            </a:r>
            <a:r>
              <a:rPr lang="ru" sz="2400" b="1" dirty="0">
                <a:solidFill>
                  <a:schemeClr val="accent1"/>
                </a:solidFill>
              </a:rPr>
              <a:t>«Денискины рассказы».</a:t>
            </a:r>
            <a:r>
              <a:rPr lang="ru" sz="2400" b="1" dirty="0">
                <a:solidFill>
                  <a:srgbClr val="FFFFFF"/>
                </a:solidFill>
              </a:rPr>
              <a:t> </a:t>
            </a:r>
          </a:p>
        </p:txBody>
      </p:sp>
      <p:sp>
        <p:nvSpPr>
          <p:cNvPr id="181" name="Shape 181"/>
          <p:cNvSpPr txBox="1"/>
          <p:nvPr/>
        </p:nvSpPr>
        <p:spPr>
          <a:xfrm>
            <a:off x="218941" y="4132088"/>
            <a:ext cx="4290584" cy="942188"/>
          </a:xfrm>
          <a:prstGeom prst="rect">
            <a:avLst/>
          </a:prstGeom>
          <a:noFill/>
          <a:ln>
            <a:noFill/>
          </a:ln>
        </p:spPr>
        <p:txBody>
          <a:bodyPr lIns="91425" tIns="91425" rIns="91425" bIns="91425" anchor="t" anchorCtr="0">
            <a:noAutofit/>
          </a:bodyPr>
          <a:lstStyle/>
          <a:p>
            <a:pPr lvl="0" rtl="0">
              <a:spcBef>
                <a:spcPts val="0"/>
              </a:spcBef>
              <a:buNone/>
            </a:pPr>
            <a:r>
              <a:rPr lang="ru" sz="2400" b="1" dirty="0">
                <a:solidFill>
                  <a:srgbClr val="FFFFFF"/>
                </a:solidFill>
              </a:rPr>
              <a:t>Прототипом главного героя стал сын писателя - Денис.</a:t>
            </a:r>
          </a:p>
          <a:p>
            <a:pPr lvl="0">
              <a:spcBef>
                <a:spcPts val="0"/>
              </a:spcBef>
              <a:buNone/>
            </a:pPr>
            <a:r>
              <a:rPr lang="ru" sz="2400" b="1" dirty="0">
                <a:solidFill>
                  <a:srgbClr val="FFFFFF"/>
                </a:solidFill>
              </a:rPr>
              <a:t>Всего писатель создал около 100 рассказов про Дениску Кораблёва!</a:t>
            </a:r>
          </a:p>
        </p:txBody>
      </p:sp>
      <p:pic>
        <p:nvPicPr>
          <p:cNvPr id="182" name="Shape 182"/>
          <p:cNvPicPr preferRelativeResize="0"/>
          <p:nvPr/>
        </p:nvPicPr>
        <p:blipFill>
          <a:blip r:embed="rId3">
            <a:alphaModFix/>
          </a:blip>
          <a:stretch>
            <a:fillRect/>
          </a:stretch>
        </p:blipFill>
        <p:spPr>
          <a:xfrm>
            <a:off x="431319" y="1048081"/>
            <a:ext cx="2299850" cy="2970475"/>
          </a:xfrm>
          <a:prstGeom prst="rect">
            <a:avLst/>
          </a:prstGeom>
          <a:noFill/>
          <a:ln>
            <a:noFill/>
          </a:ln>
        </p:spPr>
      </p:pic>
      <p:pic>
        <p:nvPicPr>
          <p:cNvPr id="183" name="Shape 183"/>
          <p:cNvPicPr preferRelativeResize="0"/>
          <p:nvPr/>
        </p:nvPicPr>
        <p:blipFill>
          <a:blip r:embed="rId4">
            <a:alphaModFix/>
          </a:blip>
          <a:stretch>
            <a:fillRect/>
          </a:stretch>
        </p:blipFill>
        <p:spPr>
          <a:xfrm>
            <a:off x="4499275" y="3024375"/>
            <a:ext cx="4462399" cy="3400800"/>
          </a:xfrm>
          <a:prstGeom prst="rect">
            <a:avLst/>
          </a:prstGeom>
          <a:noFill/>
          <a:ln>
            <a:noFill/>
          </a:ln>
        </p:spPr>
      </p:pic>
      <p:sp>
        <p:nvSpPr>
          <p:cNvPr id="184" name="Shape 184"/>
          <p:cNvSpPr txBox="1"/>
          <p:nvPr/>
        </p:nvSpPr>
        <p:spPr>
          <a:xfrm>
            <a:off x="5181280" y="6348452"/>
            <a:ext cx="3480900" cy="379199"/>
          </a:xfrm>
          <a:prstGeom prst="rect">
            <a:avLst/>
          </a:prstGeom>
          <a:noFill/>
          <a:ln>
            <a:noFill/>
          </a:ln>
        </p:spPr>
        <p:txBody>
          <a:bodyPr lIns="91425" tIns="91425" rIns="91425" bIns="91425" anchor="t" anchorCtr="0">
            <a:noAutofit/>
          </a:bodyPr>
          <a:lstStyle/>
          <a:p>
            <a:pPr marL="50800" marR="279400" lvl="0" indent="-69850" algn="ctr" rtl="0">
              <a:lnSpc>
                <a:spcPct val="112500"/>
              </a:lnSpc>
              <a:spcBef>
                <a:spcPts val="700"/>
              </a:spcBef>
              <a:spcAft>
                <a:spcPts val="1900"/>
              </a:spcAft>
              <a:buClr>
                <a:srgbClr val="000000"/>
              </a:buClr>
              <a:buSzPct val="61111"/>
              <a:buFont typeface="Arial"/>
              <a:buNone/>
            </a:pPr>
            <a:r>
              <a:rPr lang="ru" sz="1800" dirty="0">
                <a:solidFill>
                  <a:schemeClr val="accent1"/>
                </a:solidFill>
              </a:rPr>
              <a:t>Дениска (слева) и Мишка</a:t>
            </a:r>
          </a:p>
          <a:p>
            <a:pPr lvl="0">
              <a:spcBef>
                <a:spcPts val="0"/>
              </a:spcBef>
              <a:buNone/>
            </a:pPr>
            <a:endParaRPr dirty="0"/>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txBox="1"/>
          <p:nvPr/>
        </p:nvSpPr>
        <p:spPr>
          <a:xfrm>
            <a:off x="4113868" y="3845442"/>
            <a:ext cx="3768000" cy="2330699"/>
          </a:xfrm>
          <a:prstGeom prst="rect">
            <a:avLst/>
          </a:prstGeom>
          <a:noFill/>
          <a:ln>
            <a:noFill/>
          </a:ln>
        </p:spPr>
        <p:txBody>
          <a:bodyPr lIns="91425" tIns="91425" rIns="91425" bIns="91425" anchor="ctr" anchorCtr="0">
            <a:noAutofit/>
          </a:bodyPr>
          <a:lstStyle/>
          <a:p>
            <a:pPr lvl="0" rtl="0">
              <a:spcBef>
                <a:spcPts val="0"/>
              </a:spcBef>
              <a:buNone/>
            </a:pPr>
            <a:r>
              <a:rPr lang="ru" sz="2400" b="1" dirty="0">
                <a:solidFill>
                  <a:srgbClr val="FFFFFF"/>
                </a:solidFill>
              </a:rPr>
              <a:t>Рассказы о Дениске переведены на многие языки мира, даже на японский.</a:t>
            </a:r>
          </a:p>
        </p:txBody>
      </p:sp>
      <p:pic>
        <p:nvPicPr>
          <p:cNvPr id="204" name="Shape 204"/>
          <p:cNvPicPr preferRelativeResize="0"/>
          <p:nvPr/>
        </p:nvPicPr>
        <p:blipFill>
          <a:blip r:embed="rId3">
            <a:alphaModFix/>
          </a:blip>
          <a:stretch>
            <a:fillRect/>
          </a:stretch>
        </p:blipFill>
        <p:spPr>
          <a:xfrm>
            <a:off x="908369" y="3041730"/>
            <a:ext cx="2882599" cy="2932574"/>
          </a:xfrm>
          <a:prstGeom prst="rect">
            <a:avLst/>
          </a:prstGeom>
          <a:noFill/>
          <a:ln>
            <a:noFill/>
          </a:ln>
        </p:spPr>
      </p:pic>
      <p:sp>
        <p:nvSpPr>
          <p:cNvPr id="205" name="Shape 205"/>
          <p:cNvSpPr txBox="1"/>
          <p:nvPr/>
        </p:nvSpPr>
        <p:spPr>
          <a:xfrm>
            <a:off x="644892" y="828143"/>
            <a:ext cx="4827600" cy="1798199"/>
          </a:xfrm>
          <a:prstGeom prst="rect">
            <a:avLst/>
          </a:prstGeom>
          <a:noFill/>
          <a:ln>
            <a:noFill/>
          </a:ln>
        </p:spPr>
        <p:txBody>
          <a:bodyPr lIns="91425" tIns="91425" rIns="91425" bIns="91425" anchor="t" anchorCtr="0">
            <a:noAutofit/>
          </a:bodyPr>
          <a:lstStyle/>
          <a:p>
            <a:pPr lvl="0">
              <a:spcBef>
                <a:spcPts val="0"/>
              </a:spcBef>
              <a:buNone/>
            </a:pPr>
            <a:r>
              <a:rPr lang="ru" sz="2400" b="1" dirty="0">
                <a:solidFill>
                  <a:srgbClr val="FFFFFF"/>
                </a:solidFill>
              </a:rPr>
              <a:t>Таким был Денис Драгунский, когда его отец писал свои рассказы про Дениску Кораблёва.</a:t>
            </a:r>
          </a:p>
        </p:txBody>
      </p:sp>
      <p:sp>
        <p:nvSpPr>
          <p:cNvPr id="206" name="Shape 206"/>
          <p:cNvSpPr txBox="1"/>
          <p:nvPr/>
        </p:nvSpPr>
        <p:spPr>
          <a:xfrm>
            <a:off x="644892" y="5974304"/>
            <a:ext cx="3862222" cy="428700"/>
          </a:xfrm>
          <a:prstGeom prst="rect">
            <a:avLst/>
          </a:prstGeom>
          <a:noFill/>
          <a:ln>
            <a:noFill/>
          </a:ln>
        </p:spPr>
        <p:txBody>
          <a:bodyPr lIns="91425" tIns="91425" rIns="91425" bIns="91425" anchor="t" anchorCtr="0">
            <a:noAutofit/>
          </a:bodyPr>
          <a:lstStyle/>
          <a:p>
            <a:pPr lvl="0">
              <a:spcBef>
                <a:spcPts val="0"/>
              </a:spcBef>
              <a:buNone/>
            </a:pPr>
            <a:r>
              <a:rPr lang="ru" sz="1800" dirty="0">
                <a:solidFill>
                  <a:schemeClr val="accent1"/>
                </a:solidFill>
              </a:rPr>
              <a:t>Переводчица Ясуэ Миякава, В.Драгунский и его дочка Ксюша</a:t>
            </a:r>
          </a:p>
        </p:txBody>
      </p:sp>
      <p:sp>
        <p:nvSpPr>
          <p:cNvPr id="9" name="Shape 206"/>
          <p:cNvSpPr txBox="1"/>
          <p:nvPr/>
        </p:nvSpPr>
        <p:spPr>
          <a:xfrm>
            <a:off x="5301309" y="3345193"/>
            <a:ext cx="3148376" cy="428700"/>
          </a:xfrm>
          <a:prstGeom prst="rect">
            <a:avLst/>
          </a:prstGeom>
          <a:noFill/>
          <a:ln>
            <a:noFill/>
          </a:ln>
        </p:spPr>
        <p:txBody>
          <a:bodyPr lIns="91425" tIns="91425" rIns="91425" bIns="91425" anchor="t" anchorCtr="0">
            <a:noAutofit/>
          </a:bodyPr>
          <a:lstStyle/>
          <a:p>
            <a:pPr lvl="0">
              <a:spcBef>
                <a:spcPts val="0"/>
              </a:spcBef>
              <a:buNone/>
            </a:pPr>
            <a:r>
              <a:rPr lang="ru" sz="1800" dirty="0" smtClean="0">
                <a:solidFill>
                  <a:schemeClr val="accent1"/>
                </a:solidFill>
              </a:rPr>
              <a:t>Писатель с сыном Денисом</a:t>
            </a:r>
            <a:endParaRPr lang="ru" sz="1800" dirty="0">
              <a:solidFill>
                <a:schemeClr val="accent1"/>
              </a:solidFill>
            </a:endParaRPr>
          </a:p>
        </p:txBody>
      </p:sp>
      <p:pic>
        <p:nvPicPr>
          <p:cNvPr id="1026" name="Picture 2" descr="http://rusbatya.ru/wp-content/uploads/2014/10/dragunsky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761" y="533493"/>
            <a:ext cx="3576306" cy="2777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74648"/>
            <a:ext cx="6879600" cy="577199"/>
          </a:xfrm>
          <a:prstGeom prst="rect">
            <a:avLst/>
          </a:prstGeom>
        </p:spPr>
        <p:txBody>
          <a:bodyPr lIns="91425" tIns="91425" rIns="91425" bIns="91425" anchor="b" anchorCtr="0">
            <a:noAutofit/>
          </a:bodyPr>
          <a:lstStyle/>
          <a:p>
            <a:pPr lvl="0" algn="ctr" rtl="0">
              <a:spcBef>
                <a:spcPts val="0"/>
              </a:spcBef>
              <a:buNone/>
            </a:pPr>
            <a:r>
              <a:rPr lang="ru" b="1">
                <a:solidFill>
                  <a:schemeClr val="accent1"/>
                </a:solidFill>
              </a:rPr>
              <a:t>"Денискины рассказы"</a:t>
            </a:r>
          </a:p>
        </p:txBody>
      </p:sp>
      <p:pic>
        <p:nvPicPr>
          <p:cNvPr id="190" name="Shape 190"/>
          <p:cNvPicPr preferRelativeResize="0"/>
          <p:nvPr/>
        </p:nvPicPr>
        <p:blipFill>
          <a:blip r:embed="rId3">
            <a:alphaModFix/>
          </a:blip>
          <a:stretch>
            <a:fillRect/>
          </a:stretch>
        </p:blipFill>
        <p:spPr>
          <a:xfrm>
            <a:off x="3128887" y="3798950"/>
            <a:ext cx="2857500" cy="2828925"/>
          </a:xfrm>
          <a:prstGeom prst="rect">
            <a:avLst/>
          </a:prstGeom>
          <a:noFill/>
          <a:ln>
            <a:noFill/>
          </a:ln>
        </p:spPr>
      </p:pic>
      <p:pic>
        <p:nvPicPr>
          <p:cNvPr id="191" name="Shape 191"/>
          <p:cNvPicPr preferRelativeResize="0"/>
          <p:nvPr/>
        </p:nvPicPr>
        <p:blipFill>
          <a:blip r:embed="rId4">
            <a:alphaModFix/>
          </a:blip>
          <a:stretch>
            <a:fillRect/>
          </a:stretch>
        </p:blipFill>
        <p:spPr>
          <a:xfrm rot="558529">
            <a:off x="2366487" y="1106199"/>
            <a:ext cx="1904999" cy="2438400"/>
          </a:xfrm>
          <a:prstGeom prst="rect">
            <a:avLst/>
          </a:prstGeom>
          <a:noFill/>
          <a:ln>
            <a:noFill/>
          </a:ln>
        </p:spPr>
      </p:pic>
      <p:pic>
        <p:nvPicPr>
          <p:cNvPr id="192" name="Shape 192"/>
          <p:cNvPicPr preferRelativeResize="0"/>
          <p:nvPr/>
        </p:nvPicPr>
        <p:blipFill>
          <a:blip r:embed="rId5">
            <a:alphaModFix/>
          </a:blip>
          <a:stretch>
            <a:fillRect/>
          </a:stretch>
        </p:blipFill>
        <p:spPr>
          <a:xfrm rot="-829501">
            <a:off x="827024" y="4024750"/>
            <a:ext cx="1891475" cy="2438400"/>
          </a:xfrm>
          <a:prstGeom prst="rect">
            <a:avLst/>
          </a:prstGeom>
          <a:noFill/>
          <a:ln>
            <a:noFill/>
          </a:ln>
        </p:spPr>
      </p:pic>
      <p:pic>
        <p:nvPicPr>
          <p:cNvPr id="193" name="Shape 193"/>
          <p:cNvPicPr preferRelativeResize="0"/>
          <p:nvPr/>
        </p:nvPicPr>
        <p:blipFill>
          <a:blip r:embed="rId6">
            <a:alphaModFix/>
          </a:blip>
          <a:stretch>
            <a:fillRect/>
          </a:stretch>
        </p:blipFill>
        <p:spPr>
          <a:xfrm rot="896858">
            <a:off x="6412637" y="4070187"/>
            <a:ext cx="1904999" cy="2419349"/>
          </a:xfrm>
          <a:prstGeom prst="rect">
            <a:avLst/>
          </a:prstGeom>
          <a:noFill/>
          <a:ln>
            <a:noFill/>
          </a:ln>
        </p:spPr>
      </p:pic>
      <p:pic>
        <p:nvPicPr>
          <p:cNvPr id="194" name="Shape 194"/>
          <p:cNvPicPr preferRelativeResize="0"/>
          <p:nvPr/>
        </p:nvPicPr>
        <p:blipFill>
          <a:blip r:embed="rId7">
            <a:alphaModFix/>
          </a:blip>
          <a:stretch>
            <a:fillRect/>
          </a:stretch>
        </p:blipFill>
        <p:spPr>
          <a:xfrm rot="-638110">
            <a:off x="500012" y="1068337"/>
            <a:ext cx="1960250" cy="2549249"/>
          </a:xfrm>
          <a:prstGeom prst="rect">
            <a:avLst/>
          </a:prstGeom>
          <a:noFill/>
          <a:ln>
            <a:noFill/>
          </a:ln>
        </p:spPr>
      </p:pic>
      <p:pic>
        <p:nvPicPr>
          <p:cNvPr id="195" name="Shape 195"/>
          <p:cNvPicPr preferRelativeResize="0"/>
          <p:nvPr/>
        </p:nvPicPr>
        <p:blipFill>
          <a:blip r:embed="rId8">
            <a:alphaModFix/>
          </a:blip>
          <a:stretch>
            <a:fillRect/>
          </a:stretch>
        </p:blipFill>
        <p:spPr>
          <a:xfrm rot="-684893">
            <a:off x="4763770" y="1083604"/>
            <a:ext cx="1986559" cy="2483590"/>
          </a:xfrm>
          <a:prstGeom prst="rect">
            <a:avLst/>
          </a:prstGeom>
          <a:noFill/>
          <a:ln>
            <a:noFill/>
          </a:ln>
        </p:spPr>
      </p:pic>
      <p:pic>
        <p:nvPicPr>
          <p:cNvPr id="196" name="Shape 196"/>
          <p:cNvPicPr preferRelativeResize="0"/>
          <p:nvPr/>
        </p:nvPicPr>
        <p:blipFill>
          <a:blip r:embed="rId9">
            <a:alphaModFix/>
          </a:blip>
          <a:stretch>
            <a:fillRect/>
          </a:stretch>
        </p:blipFill>
        <p:spPr>
          <a:xfrm rot="874649">
            <a:off x="6541762" y="1309312"/>
            <a:ext cx="1891474" cy="243840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427049"/>
            <a:ext cx="6879600" cy="584400"/>
          </a:xfrm>
          <a:prstGeom prst="rect">
            <a:avLst/>
          </a:prstGeom>
        </p:spPr>
        <p:txBody>
          <a:bodyPr lIns="91425" tIns="91425" rIns="91425" bIns="91425" anchor="b" anchorCtr="0">
            <a:noAutofit/>
          </a:bodyPr>
          <a:lstStyle/>
          <a:p>
            <a:pPr lvl="0">
              <a:spcBef>
                <a:spcPts val="0"/>
              </a:spcBef>
              <a:buNone/>
            </a:pPr>
            <a:r>
              <a:rPr lang="ru" b="1">
                <a:solidFill>
                  <a:schemeClr val="accent1"/>
                </a:solidFill>
              </a:rPr>
              <a:t>Фильм, фильм, фильм...</a:t>
            </a:r>
          </a:p>
        </p:txBody>
      </p:sp>
      <p:sp>
        <p:nvSpPr>
          <p:cNvPr id="212" name="Shape 212"/>
          <p:cNvSpPr txBox="1">
            <a:spLocks noGrp="1"/>
          </p:cNvSpPr>
          <p:nvPr>
            <p:ph type="body" idx="1"/>
          </p:nvPr>
        </p:nvSpPr>
        <p:spPr>
          <a:xfrm>
            <a:off x="480275" y="1011450"/>
            <a:ext cx="7787962" cy="3031499"/>
          </a:xfrm>
          <a:prstGeom prst="rect">
            <a:avLst/>
          </a:prstGeom>
        </p:spPr>
        <p:txBody>
          <a:bodyPr lIns="91425" tIns="91425" rIns="91425" bIns="91425" anchor="t" anchorCtr="0">
            <a:noAutofit/>
          </a:bodyPr>
          <a:lstStyle/>
          <a:p>
            <a:pPr lvl="0" rtl="0">
              <a:spcBef>
                <a:spcPts val="0"/>
              </a:spcBef>
              <a:buNone/>
            </a:pPr>
            <a:r>
              <a:rPr lang="ru" sz="2400" b="1" dirty="0" smtClean="0">
                <a:solidFill>
                  <a:schemeClr val="bg1"/>
                </a:solidFill>
              </a:rPr>
              <a:t>По </a:t>
            </a:r>
            <a:r>
              <a:rPr lang="ru" sz="2400" b="1" dirty="0">
                <a:solidFill>
                  <a:schemeClr val="bg1"/>
                </a:solidFill>
              </a:rPr>
              <a:t>мотивам рассказов Драгунского вышли фильмы "Весёлые истории", "Девочка на шаре", "Денискины рассказы", "По секрету всему свету", "Удивительные приключения Дениса Кораблёва", короткометражки "Где это видано, где это слыхано", "Капитан", "Пожар во флигеле", "Подзорная труба", </a:t>
            </a:r>
            <a:r>
              <a:rPr lang="ru" sz="2400" b="1" dirty="0" smtClean="0">
                <a:solidFill>
                  <a:schemeClr val="bg1"/>
                </a:solidFill>
              </a:rPr>
              <a:t>сюжет Ералаша - </a:t>
            </a:r>
            <a:r>
              <a:rPr lang="ru" sz="2400" b="1" dirty="0">
                <a:solidFill>
                  <a:schemeClr val="bg1"/>
                </a:solidFill>
              </a:rPr>
              <a:t>"Слава Ивана Козловского".</a:t>
            </a:r>
          </a:p>
        </p:txBody>
      </p:sp>
      <p:pic>
        <p:nvPicPr>
          <p:cNvPr id="213" name="Shape 213"/>
          <p:cNvPicPr preferRelativeResize="0"/>
          <p:nvPr/>
        </p:nvPicPr>
        <p:blipFill>
          <a:blip r:embed="rId3">
            <a:alphaModFix/>
          </a:blip>
          <a:stretch>
            <a:fillRect/>
          </a:stretch>
        </p:blipFill>
        <p:spPr>
          <a:xfrm rot="428767">
            <a:off x="7309065" y="4126617"/>
            <a:ext cx="1495993" cy="2415965"/>
          </a:xfrm>
          <a:prstGeom prst="rect">
            <a:avLst/>
          </a:prstGeom>
          <a:noFill/>
          <a:ln>
            <a:noFill/>
          </a:ln>
        </p:spPr>
      </p:pic>
      <p:pic>
        <p:nvPicPr>
          <p:cNvPr id="214" name="Shape 214"/>
          <p:cNvPicPr preferRelativeResize="0"/>
          <p:nvPr/>
        </p:nvPicPr>
        <p:blipFill>
          <a:blip r:embed="rId4">
            <a:alphaModFix/>
          </a:blip>
          <a:stretch>
            <a:fillRect/>
          </a:stretch>
        </p:blipFill>
        <p:spPr>
          <a:xfrm rot="-672136">
            <a:off x="5900313" y="4285741"/>
            <a:ext cx="1498022" cy="2286417"/>
          </a:xfrm>
          <a:prstGeom prst="rect">
            <a:avLst/>
          </a:prstGeom>
          <a:noFill/>
          <a:ln>
            <a:noFill/>
          </a:ln>
        </p:spPr>
      </p:pic>
      <p:pic>
        <p:nvPicPr>
          <p:cNvPr id="215" name="Shape 215"/>
          <p:cNvPicPr preferRelativeResize="0"/>
          <p:nvPr/>
        </p:nvPicPr>
        <p:blipFill>
          <a:blip r:embed="rId5">
            <a:alphaModFix/>
          </a:blip>
          <a:stretch>
            <a:fillRect/>
          </a:stretch>
        </p:blipFill>
        <p:spPr>
          <a:xfrm rot="-950573">
            <a:off x="496833" y="4329908"/>
            <a:ext cx="1488957" cy="2198082"/>
          </a:xfrm>
          <a:prstGeom prst="rect">
            <a:avLst/>
          </a:prstGeom>
          <a:noFill/>
          <a:ln>
            <a:noFill/>
          </a:ln>
        </p:spPr>
      </p:pic>
      <p:pic>
        <p:nvPicPr>
          <p:cNvPr id="216" name="Shape 216"/>
          <p:cNvPicPr preferRelativeResize="0"/>
          <p:nvPr/>
        </p:nvPicPr>
        <p:blipFill>
          <a:blip r:embed="rId6">
            <a:alphaModFix/>
          </a:blip>
          <a:stretch>
            <a:fillRect/>
          </a:stretch>
        </p:blipFill>
        <p:spPr>
          <a:xfrm>
            <a:off x="1763950" y="4418624"/>
            <a:ext cx="1586899" cy="2317875"/>
          </a:xfrm>
          <a:prstGeom prst="rect">
            <a:avLst/>
          </a:prstGeom>
          <a:noFill/>
          <a:ln>
            <a:noFill/>
          </a:ln>
        </p:spPr>
      </p:pic>
      <p:pic>
        <p:nvPicPr>
          <p:cNvPr id="217" name="Shape 217"/>
          <p:cNvPicPr preferRelativeResize="0"/>
          <p:nvPr/>
        </p:nvPicPr>
        <p:blipFill>
          <a:blip r:embed="rId7">
            <a:alphaModFix/>
          </a:blip>
          <a:stretch>
            <a:fillRect/>
          </a:stretch>
        </p:blipFill>
        <p:spPr>
          <a:xfrm>
            <a:off x="3917625" y="4504475"/>
            <a:ext cx="1586900" cy="2216124"/>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57200" y="176675"/>
            <a:ext cx="6879600" cy="831299"/>
          </a:xfrm>
          <a:prstGeom prst="rect">
            <a:avLst/>
          </a:prstGeom>
        </p:spPr>
        <p:txBody>
          <a:bodyPr lIns="91425" tIns="91425" rIns="91425" bIns="91425" anchor="b" anchorCtr="0">
            <a:noAutofit/>
          </a:bodyPr>
          <a:lstStyle/>
          <a:p>
            <a:pPr lvl="0" rtl="0">
              <a:spcBef>
                <a:spcPts val="0"/>
              </a:spcBef>
              <a:buNone/>
            </a:pPr>
            <a:r>
              <a:rPr lang="ru" b="1">
                <a:solidFill>
                  <a:schemeClr val="accent1"/>
                </a:solidFill>
              </a:rPr>
              <a:t>Дети пишут Драгунскому</a:t>
            </a:r>
          </a:p>
        </p:txBody>
      </p:sp>
      <p:sp>
        <p:nvSpPr>
          <p:cNvPr id="233" name="Shape 233"/>
          <p:cNvSpPr txBox="1">
            <a:spLocks noGrp="1"/>
          </p:cNvSpPr>
          <p:nvPr>
            <p:ph type="body" idx="1"/>
          </p:nvPr>
        </p:nvSpPr>
        <p:spPr>
          <a:xfrm>
            <a:off x="289325" y="1075675"/>
            <a:ext cx="8524500" cy="1352100"/>
          </a:xfrm>
          <a:prstGeom prst="rect">
            <a:avLst/>
          </a:prstGeom>
        </p:spPr>
        <p:txBody>
          <a:bodyPr lIns="91425" tIns="91425" rIns="91425" bIns="91425" anchor="t" anchorCtr="0">
            <a:noAutofit/>
          </a:bodyPr>
          <a:lstStyle/>
          <a:p>
            <a:pPr lvl="0" rtl="0">
              <a:lnSpc>
                <a:spcPct val="90000"/>
              </a:lnSpc>
              <a:spcBef>
                <a:spcPts val="500"/>
              </a:spcBef>
              <a:buNone/>
            </a:pPr>
            <a:r>
              <a:rPr lang="ru" sz="2400" b="1" dirty="0"/>
              <a:t> </a:t>
            </a:r>
            <a:r>
              <a:rPr lang="ru" sz="2400" b="1" dirty="0" smtClean="0"/>
              <a:t>Юные </a:t>
            </a:r>
            <a:r>
              <a:rPr lang="ru" sz="2400" b="1" dirty="0"/>
              <a:t>читатели всегда много писали автору «Денискиных рассказов», а писатель всегда старался ответить им. Каждое свое послание он заканчивал девизом: </a:t>
            </a:r>
            <a:r>
              <a:rPr lang="ru" sz="2400" b="1" dirty="0">
                <a:solidFill>
                  <a:schemeClr val="accent1"/>
                </a:solidFill>
              </a:rPr>
              <a:t>«Дружба! Верность! Честь!»</a:t>
            </a:r>
          </a:p>
          <a:p>
            <a:pPr lvl="0" rtl="0">
              <a:spcBef>
                <a:spcPts val="0"/>
              </a:spcBef>
              <a:buNone/>
            </a:pPr>
            <a:r>
              <a:rPr lang="ru" sz="2400" b="1" dirty="0" smtClean="0"/>
              <a:t>Иногда </a:t>
            </a:r>
            <a:r>
              <a:rPr lang="ru" sz="2400" b="1" dirty="0"/>
              <a:t>ему даже пишут и сегодня, не зная, что писателя давно нет в живых...</a:t>
            </a:r>
          </a:p>
        </p:txBody>
      </p:sp>
      <p:pic>
        <p:nvPicPr>
          <p:cNvPr id="234" name="Shape 234"/>
          <p:cNvPicPr preferRelativeResize="0"/>
          <p:nvPr/>
        </p:nvPicPr>
        <p:blipFill>
          <a:blip r:embed="rId3">
            <a:alphaModFix/>
          </a:blip>
          <a:stretch>
            <a:fillRect/>
          </a:stretch>
        </p:blipFill>
        <p:spPr>
          <a:xfrm>
            <a:off x="632425" y="3592325"/>
            <a:ext cx="3699475" cy="2773400"/>
          </a:xfrm>
          <a:prstGeom prst="rect">
            <a:avLst/>
          </a:prstGeom>
          <a:noFill/>
          <a:ln>
            <a:noFill/>
          </a:ln>
        </p:spPr>
      </p:pic>
      <p:pic>
        <p:nvPicPr>
          <p:cNvPr id="235" name="Shape 235"/>
          <p:cNvPicPr preferRelativeResize="0"/>
          <p:nvPr/>
        </p:nvPicPr>
        <p:blipFill>
          <a:blip r:embed="rId4">
            <a:alphaModFix/>
          </a:blip>
          <a:stretch>
            <a:fillRect/>
          </a:stretch>
        </p:blipFill>
        <p:spPr>
          <a:xfrm>
            <a:off x="4772050" y="3597900"/>
            <a:ext cx="3914775" cy="276225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218975" y="1080434"/>
            <a:ext cx="3977640" cy="3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dirty="0" smtClean="0">
                <a:solidFill>
                  <a:schemeClr val="bg1"/>
                </a:solidFill>
                <a:latin typeface="+mn-lt"/>
              </a:rPr>
              <a:t>Дорогой </a:t>
            </a:r>
            <a:r>
              <a:rPr lang="ru-RU" altLang="ru-RU" sz="1800" dirty="0">
                <a:solidFill>
                  <a:schemeClr val="bg1"/>
                </a:solidFill>
                <a:latin typeface="+mn-lt"/>
              </a:rPr>
              <a:t>писатель </a:t>
            </a:r>
            <a:r>
              <a:rPr lang="ru-RU" altLang="ru-RU" sz="1800" dirty="0" err="1">
                <a:solidFill>
                  <a:schemeClr val="bg1"/>
                </a:solidFill>
                <a:latin typeface="+mn-lt"/>
              </a:rPr>
              <a:t>В.Драгунский</a:t>
            </a:r>
            <a:r>
              <a:rPr lang="ru-RU" altLang="ru-RU" sz="1800" dirty="0">
                <a:solidFill>
                  <a:schemeClr val="bg1"/>
                </a:solidFill>
                <a:latin typeface="+mn-lt"/>
              </a:rPr>
              <a:t>!</a:t>
            </a:r>
          </a:p>
          <a:p>
            <a:pPr eaLnBrk="1" hangingPunct="1">
              <a:lnSpc>
                <a:spcPct val="80000"/>
              </a:lnSpc>
              <a:spcBef>
                <a:spcPct val="0"/>
              </a:spcBef>
              <a:buFontTx/>
              <a:buNone/>
            </a:pPr>
            <a:r>
              <a:rPr lang="ru-RU" altLang="ru-RU" sz="1800" dirty="0">
                <a:solidFill>
                  <a:schemeClr val="bg1"/>
                </a:solidFill>
                <a:latin typeface="+mn-lt"/>
              </a:rPr>
              <a:t>Когда я читал Ваши рассказы про Дениску и Мишку, я умирал со смеху. Моя бабушка даже ночью смеялась над Дениской. Я взял книжку в библиотеке. У меня нет своей, а у Витьки есть, но он дает ее только мне почитать. Бабушка говорит, что Ваши книжки можно купить в Москве. Я собрал 84коп. </a:t>
            </a:r>
            <a:r>
              <a:rPr lang="ru-RU" altLang="ru-RU" sz="1800" dirty="0" smtClean="0">
                <a:solidFill>
                  <a:schemeClr val="bg1"/>
                </a:solidFill>
                <a:latin typeface="+mn-lt"/>
              </a:rPr>
              <a:t/>
            </a:r>
            <a:br>
              <a:rPr lang="ru-RU" altLang="ru-RU" sz="1800" dirty="0" smtClean="0">
                <a:solidFill>
                  <a:schemeClr val="bg1"/>
                </a:solidFill>
                <a:latin typeface="+mn-lt"/>
              </a:rPr>
            </a:br>
            <a:r>
              <a:rPr lang="ru-RU" altLang="ru-RU" sz="1800" dirty="0" smtClean="0">
                <a:solidFill>
                  <a:schemeClr val="bg1"/>
                </a:solidFill>
                <a:latin typeface="+mn-lt"/>
              </a:rPr>
              <a:t>Я </a:t>
            </a:r>
            <a:r>
              <a:rPr lang="ru-RU" altLang="ru-RU" sz="1800" dirty="0">
                <a:solidFill>
                  <a:schemeClr val="bg1"/>
                </a:solidFill>
                <a:latin typeface="+mn-lt"/>
              </a:rPr>
              <a:t>эти деньги хотел послать в издательство, но на почте сказали, что нужно рубль посылать. Я буду ждать Вашего ответа.       </a:t>
            </a:r>
            <a:r>
              <a:rPr lang="ru-RU" altLang="ru-RU" sz="1800" dirty="0" smtClean="0">
                <a:solidFill>
                  <a:schemeClr val="bg1"/>
                </a:solidFill>
                <a:latin typeface="+mn-lt"/>
              </a:rPr>
              <a:t/>
            </a:r>
            <a:br>
              <a:rPr lang="ru-RU" altLang="ru-RU" sz="1800" dirty="0" smtClean="0">
                <a:solidFill>
                  <a:schemeClr val="bg1"/>
                </a:solidFill>
                <a:latin typeface="+mn-lt"/>
              </a:rPr>
            </a:br>
            <a:r>
              <a:rPr lang="ru-RU" altLang="ru-RU" sz="1800" dirty="0" smtClean="0">
                <a:solidFill>
                  <a:schemeClr val="bg1"/>
                </a:solidFill>
                <a:latin typeface="+mn-lt"/>
              </a:rPr>
              <a:t>                             Сережа Морозов</a:t>
            </a:r>
            <a:endParaRPr lang="ru-RU" altLang="ru-RU" sz="1800" dirty="0">
              <a:solidFill>
                <a:schemeClr val="bg1"/>
              </a:solidFill>
              <a:latin typeface="+mn-lt"/>
            </a:endParaRPr>
          </a:p>
          <a:p>
            <a:pPr eaLnBrk="1" hangingPunct="1">
              <a:spcBef>
                <a:spcPct val="0"/>
              </a:spcBef>
              <a:buFontTx/>
              <a:buNone/>
            </a:pPr>
            <a:endParaRPr lang="ru-RU" altLang="ru-RU" sz="1400" i="1" dirty="0">
              <a:solidFill>
                <a:srgbClr val="008000"/>
              </a:solidFill>
              <a:latin typeface="Times New Roman" panose="02020603050405020304" pitchFamily="18" charset="0"/>
            </a:endParaRPr>
          </a:p>
        </p:txBody>
      </p:sp>
      <p:sp>
        <p:nvSpPr>
          <p:cNvPr id="5" name="Text Box 10"/>
          <p:cNvSpPr txBox="1">
            <a:spLocks noChangeArrowheads="1"/>
          </p:cNvSpPr>
          <p:nvPr/>
        </p:nvSpPr>
        <p:spPr bwMode="auto">
          <a:xfrm>
            <a:off x="4536975" y="3808930"/>
            <a:ext cx="44196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r>
              <a:rPr lang="ru-RU" altLang="ru-RU" sz="1800" dirty="0" smtClean="0">
                <a:solidFill>
                  <a:schemeClr val="bg1"/>
                </a:solidFill>
                <a:latin typeface="+mn-lt"/>
              </a:rPr>
              <a:t>Здравствуйте</a:t>
            </a:r>
            <a:r>
              <a:rPr lang="ru-RU" altLang="ru-RU" sz="1800" dirty="0">
                <a:solidFill>
                  <a:schemeClr val="bg1"/>
                </a:solidFill>
                <a:latin typeface="+mn-lt"/>
              </a:rPr>
              <a:t>, дорогой и смешной писатель Виктор Драгунский!</a:t>
            </a:r>
          </a:p>
          <a:p>
            <a:pPr eaLnBrk="1" hangingPunct="1">
              <a:lnSpc>
                <a:spcPct val="70000"/>
              </a:lnSpc>
              <a:spcBef>
                <a:spcPct val="50000"/>
              </a:spcBef>
              <a:buFontTx/>
              <a:buNone/>
            </a:pPr>
            <a:r>
              <a:rPr lang="ru-RU" altLang="ru-RU" sz="1800" dirty="0">
                <a:solidFill>
                  <a:schemeClr val="bg1"/>
                </a:solidFill>
                <a:latin typeface="+mn-lt"/>
              </a:rPr>
              <a:t>Я Вашу книжку </a:t>
            </a:r>
            <a:r>
              <a:rPr lang="ru-RU" altLang="ru-RU" sz="1800" dirty="0" smtClean="0">
                <a:solidFill>
                  <a:schemeClr val="bg1"/>
                </a:solidFill>
                <a:latin typeface="+mn-lt"/>
              </a:rPr>
              <a:t>получил - </a:t>
            </a:r>
            <a:r>
              <a:rPr lang="ru-RU" altLang="ru-RU" sz="1800" dirty="0">
                <a:solidFill>
                  <a:schemeClr val="bg1"/>
                </a:solidFill>
                <a:latin typeface="+mn-lt"/>
              </a:rPr>
              <a:t>«Денискины рассказы». Большое, большое спасибо, от бабушки тоже. Мне очень нравится Дениска. Мне очень хочется, чтобы вы писали много книг о нем. Мой друг Витька лежит в больнице. У него взорвался аппендицит. Я ношу ему книги в больницу. Я сказал Витьке, что мне нравится Ваш девиз: «Дружба</a:t>
            </a:r>
            <a:r>
              <a:rPr lang="ru-RU" altLang="ru-RU" sz="1800" dirty="0" smtClean="0">
                <a:solidFill>
                  <a:schemeClr val="bg1"/>
                </a:solidFill>
                <a:latin typeface="+mn-lt"/>
              </a:rPr>
              <a:t>! Верность! Честь!».</a:t>
            </a:r>
            <a:br>
              <a:rPr lang="ru-RU" altLang="ru-RU" sz="1800" dirty="0" smtClean="0">
                <a:solidFill>
                  <a:schemeClr val="bg1"/>
                </a:solidFill>
                <a:latin typeface="+mn-lt"/>
              </a:rPr>
            </a:br>
            <a:r>
              <a:rPr lang="ru-RU" altLang="ru-RU" sz="1800" dirty="0" smtClean="0">
                <a:solidFill>
                  <a:schemeClr val="bg1"/>
                </a:solidFill>
                <a:latin typeface="+mn-lt"/>
              </a:rPr>
              <a:t>                                        </a:t>
            </a:r>
            <a:br>
              <a:rPr lang="ru-RU" altLang="ru-RU" sz="1800" dirty="0" smtClean="0">
                <a:solidFill>
                  <a:schemeClr val="bg1"/>
                </a:solidFill>
                <a:latin typeface="+mn-lt"/>
              </a:rPr>
            </a:br>
            <a:r>
              <a:rPr lang="ru-RU" altLang="ru-RU" sz="1800" dirty="0" smtClean="0">
                <a:solidFill>
                  <a:schemeClr val="bg1"/>
                </a:solidFill>
                <a:latin typeface="+mn-lt"/>
              </a:rPr>
              <a:t>                                      Сережа Морозов</a:t>
            </a:r>
            <a:endParaRPr lang="ru-RU" altLang="ru-RU" sz="1800" dirty="0">
              <a:solidFill>
                <a:schemeClr val="bg1"/>
              </a:solidFill>
              <a:latin typeface="+mn-lt"/>
            </a:endParaRPr>
          </a:p>
        </p:txBody>
      </p:sp>
      <p:sp>
        <p:nvSpPr>
          <p:cNvPr id="6" name="Text Box 11"/>
          <p:cNvSpPr txBox="1">
            <a:spLocks noChangeArrowheads="1"/>
          </p:cNvSpPr>
          <p:nvPr/>
        </p:nvSpPr>
        <p:spPr bwMode="auto">
          <a:xfrm>
            <a:off x="4409975" y="2638942"/>
            <a:ext cx="4419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200" b="1" dirty="0" smtClean="0">
                <a:solidFill>
                  <a:schemeClr val="accent1"/>
                </a:solidFill>
                <a:latin typeface="+mj-lt"/>
              </a:rPr>
              <a:t>Драгунский </a:t>
            </a:r>
            <a:r>
              <a:rPr lang="ru-RU" altLang="ru-RU" sz="2200" b="1" dirty="0">
                <a:solidFill>
                  <a:schemeClr val="accent1"/>
                </a:solidFill>
                <a:latin typeface="+mj-lt"/>
              </a:rPr>
              <a:t>послал этому мальчику книгу и написал письмо. Вот Сережин ответ:</a:t>
            </a:r>
          </a:p>
        </p:txBody>
      </p:sp>
      <p:sp>
        <p:nvSpPr>
          <p:cNvPr id="7" name="Text Box 11"/>
          <p:cNvSpPr txBox="1">
            <a:spLocks noChangeArrowheads="1"/>
          </p:cNvSpPr>
          <p:nvPr/>
        </p:nvSpPr>
        <p:spPr bwMode="auto">
          <a:xfrm>
            <a:off x="94114" y="249437"/>
            <a:ext cx="43158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200" b="1" dirty="0">
                <a:solidFill>
                  <a:schemeClr val="accent1"/>
                </a:solidFill>
                <a:latin typeface="+mj-lt"/>
              </a:rPr>
              <a:t>Вот одно из писем юного читателя Драгунскому:</a:t>
            </a:r>
          </a:p>
        </p:txBody>
      </p:sp>
      <p:pic>
        <p:nvPicPr>
          <p:cNvPr id="8" name="Рисунок 7"/>
          <p:cNvPicPr>
            <a:picLocks noChangeAspect="1"/>
          </p:cNvPicPr>
          <p:nvPr/>
        </p:nvPicPr>
        <p:blipFill>
          <a:blip r:embed="rId2"/>
          <a:stretch>
            <a:fillRect/>
          </a:stretch>
        </p:blipFill>
        <p:spPr>
          <a:xfrm>
            <a:off x="816420" y="4541868"/>
            <a:ext cx="2282250" cy="2131645"/>
          </a:xfrm>
          <a:prstGeom prst="rect">
            <a:avLst/>
          </a:prstGeom>
        </p:spPr>
      </p:pic>
      <p:pic>
        <p:nvPicPr>
          <p:cNvPr id="9" name="Рисунок 8"/>
          <p:cNvPicPr>
            <a:picLocks noChangeAspect="1"/>
          </p:cNvPicPr>
          <p:nvPr/>
        </p:nvPicPr>
        <p:blipFill>
          <a:blip r:embed="rId3"/>
          <a:stretch>
            <a:fillRect/>
          </a:stretch>
        </p:blipFill>
        <p:spPr>
          <a:xfrm>
            <a:off x="5168766" y="378559"/>
            <a:ext cx="2299735" cy="2198391"/>
          </a:xfrm>
          <a:prstGeom prst="rect">
            <a:avLst/>
          </a:prstGeom>
        </p:spPr>
      </p:pic>
    </p:spTree>
    <p:extLst>
      <p:ext uri="{BB962C8B-B14F-4D97-AF65-F5344CB8AC3E}">
        <p14:creationId xmlns:p14="http://schemas.microsoft.com/office/powerpoint/2010/main" val="119781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wd">
                                    <p:tmPct val="100000"/>
                                  </p:iterate>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74649"/>
            <a:ext cx="6879600" cy="636299"/>
          </a:xfrm>
          <a:prstGeom prst="rect">
            <a:avLst/>
          </a:prstGeom>
        </p:spPr>
        <p:txBody>
          <a:bodyPr lIns="91425" tIns="91425" rIns="91425" bIns="91425" anchor="b" anchorCtr="0">
            <a:noAutofit/>
          </a:bodyPr>
          <a:lstStyle/>
          <a:p>
            <a:pPr lvl="0">
              <a:spcBef>
                <a:spcPts val="0"/>
              </a:spcBef>
              <a:buNone/>
            </a:pPr>
            <a:r>
              <a:rPr lang="ru" b="1" dirty="0">
                <a:solidFill>
                  <a:schemeClr val="accent1"/>
                </a:solidFill>
              </a:rPr>
              <a:t>Жизнь состоялась!</a:t>
            </a:r>
          </a:p>
        </p:txBody>
      </p:sp>
      <p:sp>
        <p:nvSpPr>
          <p:cNvPr id="241" name="Shape 241"/>
          <p:cNvSpPr txBox="1">
            <a:spLocks noGrp="1"/>
          </p:cNvSpPr>
          <p:nvPr>
            <p:ph type="body" idx="1"/>
          </p:nvPr>
        </p:nvSpPr>
        <p:spPr>
          <a:xfrm>
            <a:off x="269508" y="1037948"/>
            <a:ext cx="5137392" cy="4697100"/>
          </a:xfrm>
          <a:prstGeom prst="rect">
            <a:avLst/>
          </a:prstGeom>
        </p:spPr>
        <p:txBody>
          <a:bodyPr lIns="91425" tIns="91425" rIns="91425" bIns="91425" anchor="t" anchorCtr="0">
            <a:noAutofit/>
          </a:bodyPr>
          <a:lstStyle/>
          <a:p>
            <a:pPr lvl="0" rtl="0">
              <a:spcBef>
                <a:spcPts val="0"/>
              </a:spcBef>
              <a:buNone/>
            </a:pPr>
            <a:r>
              <a:rPr lang="ru" sz="2600" dirty="0"/>
              <a:t>У этого талантливого, весёлого и грустного человека всё состоялось.</a:t>
            </a:r>
          </a:p>
          <a:p>
            <a:pPr lvl="0" rtl="0">
              <a:spcBef>
                <a:spcPts val="0"/>
              </a:spcBef>
              <a:buNone/>
            </a:pPr>
            <a:r>
              <a:rPr lang="ru" sz="2600" dirty="0"/>
              <a:t>Он состоялся как актёр,</a:t>
            </a:r>
          </a:p>
          <a:p>
            <a:pPr lvl="0" rtl="0">
              <a:spcBef>
                <a:spcPts val="0"/>
              </a:spcBef>
              <a:buNone/>
            </a:pPr>
            <a:r>
              <a:rPr lang="ru" sz="2600" dirty="0"/>
              <a:t>как создатель уникального театра,</a:t>
            </a:r>
          </a:p>
          <a:p>
            <a:pPr lvl="0" rtl="0">
              <a:spcBef>
                <a:spcPts val="0"/>
              </a:spcBef>
              <a:buNone/>
            </a:pPr>
            <a:r>
              <a:rPr lang="ru" sz="2600" dirty="0"/>
              <a:t>как любимый детский писатель,</a:t>
            </a:r>
          </a:p>
          <a:p>
            <a:pPr lvl="0" rtl="0">
              <a:spcBef>
                <a:spcPts val="0"/>
              </a:spcBef>
              <a:buNone/>
            </a:pPr>
            <a:r>
              <a:rPr lang="ru" sz="2600" dirty="0"/>
              <a:t>как любимый и любящий муж,</a:t>
            </a:r>
          </a:p>
          <a:p>
            <a:pPr lvl="0" rtl="0">
              <a:spcBef>
                <a:spcPts val="0"/>
              </a:spcBef>
              <a:buNone/>
            </a:pPr>
            <a:r>
              <a:rPr lang="ru" sz="2600" dirty="0"/>
              <a:t>как замечательный отец.</a:t>
            </a:r>
          </a:p>
          <a:p>
            <a:pPr lvl="0">
              <a:spcBef>
                <a:spcPts val="0"/>
              </a:spcBef>
              <a:buNone/>
            </a:pPr>
            <a:r>
              <a:rPr lang="ru" sz="2600" dirty="0"/>
              <a:t>У него состоялась счастливая жизнь, которая, к великому сожалению, оказалась недолгой.</a:t>
            </a:r>
          </a:p>
        </p:txBody>
      </p:sp>
      <p:pic>
        <p:nvPicPr>
          <p:cNvPr id="242" name="Shape 242"/>
          <p:cNvPicPr preferRelativeResize="0"/>
          <p:nvPr/>
        </p:nvPicPr>
        <p:blipFill>
          <a:blip r:embed="rId3">
            <a:alphaModFix/>
          </a:blip>
          <a:stretch>
            <a:fillRect/>
          </a:stretch>
        </p:blipFill>
        <p:spPr>
          <a:xfrm>
            <a:off x="5406800" y="1781500"/>
            <a:ext cx="2954225" cy="4054125"/>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457200" y="274644"/>
            <a:ext cx="6879600" cy="653100"/>
          </a:xfrm>
          <a:prstGeom prst="rect">
            <a:avLst/>
          </a:prstGeom>
        </p:spPr>
        <p:txBody>
          <a:bodyPr lIns="91425" tIns="91425" rIns="91425" bIns="91425" anchor="b" anchorCtr="0">
            <a:noAutofit/>
          </a:bodyPr>
          <a:lstStyle/>
          <a:p>
            <a:pPr lvl="0">
              <a:spcBef>
                <a:spcPts val="0"/>
              </a:spcBef>
              <a:buNone/>
            </a:pPr>
            <a:r>
              <a:rPr lang="ru" b="1">
                <a:solidFill>
                  <a:schemeClr val="accent1"/>
                </a:solidFill>
              </a:rPr>
              <a:t>Продолжение - в детях... </a:t>
            </a:r>
          </a:p>
        </p:txBody>
      </p:sp>
      <p:grpSp>
        <p:nvGrpSpPr>
          <p:cNvPr id="248" name="Shape 248"/>
          <p:cNvGrpSpPr/>
          <p:nvPr/>
        </p:nvGrpSpPr>
        <p:grpSpPr>
          <a:xfrm>
            <a:off x="5123875" y="3088575"/>
            <a:ext cx="3641200" cy="3420825"/>
            <a:chOff x="5123875" y="3164775"/>
            <a:chExt cx="3641200" cy="3420825"/>
          </a:xfrm>
        </p:grpSpPr>
        <p:pic>
          <p:nvPicPr>
            <p:cNvPr id="249" name="Shape 249"/>
            <p:cNvPicPr preferRelativeResize="0"/>
            <p:nvPr/>
          </p:nvPicPr>
          <p:blipFill>
            <a:blip r:embed="rId3">
              <a:alphaModFix/>
            </a:blip>
            <a:stretch>
              <a:fillRect/>
            </a:stretch>
          </p:blipFill>
          <p:spPr>
            <a:xfrm>
              <a:off x="6250050" y="3164775"/>
              <a:ext cx="2515025" cy="3275474"/>
            </a:xfrm>
            <a:prstGeom prst="rect">
              <a:avLst/>
            </a:prstGeom>
            <a:noFill/>
            <a:ln>
              <a:noFill/>
            </a:ln>
          </p:spPr>
        </p:pic>
        <p:pic>
          <p:nvPicPr>
            <p:cNvPr id="250" name="Shape 250"/>
            <p:cNvPicPr preferRelativeResize="0"/>
            <p:nvPr/>
          </p:nvPicPr>
          <p:blipFill>
            <a:blip r:embed="rId4">
              <a:alphaModFix/>
            </a:blip>
            <a:stretch>
              <a:fillRect/>
            </a:stretch>
          </p:blipFill>
          <p:spPr>
            <a:xfrm>
              <a:off x="5123875" y="4788300"/>
              <a:ext cx="1378249" cy="1797300"/>
            </a:xfrm>
            <a:prstGeom prst="rect">
              <a:avLst/>
            </a:prstGeom>
            <a:noFill/>
            <a:ln>
              <a:noFill/>
            </a:ln>
          </p:spPr>
        </p:pic>
      </p:grpSp>
      <p:sp>
        <p:nvSpPr>
          <p:cNvPr id="251" name="Shape 251"/>
          <p:cNvSpPr txBox="1"/>
          <p:nvPr/>
        </p:nvSpPr>
        <p:spPr>
          <a:xfrm>
            <a:off x="457200" y="927750"/>
            <a:ext cx="7672199" cy="1637100"/>
          </a:xfrm>
          <a:prstGeom prst="rect">
            <a:avLst/>
          </a:prstGeom>
          <a:noFill/>
          <a:ln>
            <a:noFill/>
          </a:ln>
        </p:spPr>
        <p:txBody>
          <a:bodyPr lIns="91425" tIns="91425" rIns="91425" bIns="91425" anchor="ctr" anchorCtr="0">
            <a:noAutofit/>
          </a:bodyPr>
          <a:lstStyle/>
          <a:p>
            <a:pPr lvl="0" rtl="0">
              <a:spcBef>
                <a:spcPts val="0"/>
              </a:spcBef>
              <a:buClr>
                <a:srgbClr val="000000"/>
              </a:buClr>
              <a:buFont typeface="Arial"/>
              <a:buNone/>
            </a:pPr>
            <a:endParaRPr sz="2400" b="1" dirty="0">
              <a:solidFill>
                <a:schemeClr val="lt1"/>
              </a:solidFill>
            </a:endParaRPr>
          </a:p>
          <a:p>
            <a:pPr lvl="0" rtl="0">
              <a:spcBef>
                <a:spcPts val="0"/>
              </a:spcBef>
              <a:buNone/>
            </a:pPr>
            <a:r>
              <a:rPr lang="ru" sz="2400" b="1" dirty="0" smtClean="0">
                <a:solidFill>
                  <a:schemeClr val="lt1"/>
                </a:solidFill>
              </a:rPr>
              <a:t>Писательскую </a:t>
            </a:r>
            <a:r>
              <a:rPr lang="ru" sz="2400" b="1" dirty="0">
                <a:solidFill>
                  <a:schemeClr val="lt1"/>
                </a:solidFill>
              </a:rPr>
              <a:t>династию Драгунских продолжили его сын Денис, ставший вполне преуспевающим литератором, и дочь Ксения Драгунская - блистательный детский писатель и драматург.</a:t>
            </a:r>
          </a:p>
        </p:txBody>
      </p:sp>
      <p:grpSp>
        <p:nvGrpSpPr>
          <p:cNvPr id="252" name="Shape 252"/>
          <p:cNvGrpSpPr/>
          <p:nvPr/>
        </p:nvGrpSpPr>
        <p:grpSpPr>
          <a:xfrm>
            <a:off x="621000" y="3088575"/>
            <a:ext cx="3332024" cy="3420824"/>
            <a:chOff x="621000" y="3164775"/>
            <a:chExt cx="3332024" cy="3420824"/>
          </a:xfrm>
        </p:grpSpPr>
        <p:pic>
          <p:nvPicPr>
            <p:cNvPr id="253" name="Shape 253"/>
            <p:cNvPicPr preferRelativeResize="0"/>
            <p:nvPr/>
          </p:nvPicPr>
          <p:blipFill>
            <a:blip r:embed="rId5">
              <a:alphaModFix/>
            </a:blip>
            <a:stretch>
              <a:fillRect/>
            </a:stretch>
          </p:blipFill>
          <p:spPr>
            <a:xfrm>
              <a:off x="621000" y="3164775"/>
              <a:ext cx="2373375" cy="3275474"/>
            </a:xfrm>
            <a:prstGeom prst="rect">
              <a:avLst/>
            </a:prstGeom>
            <a:noFill/>
            <a:ln>
              <a:noFill/>
            </a:ln>
          </p:spPr>
        </p:pic>
        <p:pic>
          <p:nvPicPr>
            <p:cNvPr id="254" name="Shape 254"/>
            <p:cNvPicPr preferRelativeResize="0"/>
            <p:nvPr/>
          </p:nvPicPr>
          <p:blipFill>
            <a:blip r:embed="rId6">
              <a:alphaModFix/>
            </a:blip>
            <a:stretch>
              <a:fillRect/>
            </a:stretch>
          </p:blipFill>
          <p:spPr>
            <a:xfrm>
              <a:off x="2659200" y="4788300"/>
              <a:ext cx="1293825" cy="1797299"/>
            </a:xfrm>
            <a:prstGeom prst="rect">
              <a:avLst/>
            </a:prstGeom>
            <a:noFill/>
            <a:ln>
              <a:noFill/>
            </a:ln>
          </p:spPr>
        </p:pic>
      </p:gr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239250" y="257724"/>
            <a:ext cx="6879600" cy="732899"/>
          </a:xfrm>
          <a:prstGeom prst="rect">
            <a:avLst/>
          </a:prstGeom>
        </p:spPr>
        <p:txBody>
          <a:bodyPr lIns="91425" tIns="91425" rIns="91425" bIns="91425" anchor="b" anchorCtr="0">
            <a:noAutofit/>
          </a:bodyPr>
          <a:lstStyle/>
          <a:p>
            <a:pPr lvl="0">
              <a:spcBef>
                <a:spcPts val="0"/>
              </a:spcBef>
              <a:buNone/>
            </a:pPr>
            <a:r>
              <a:rPr lang="ru" b="1">
                <a:solidFill>
                  <a:schemeClr val="accent1"/>
                </a:solidFill>
              </a:rPr>
              <a:t>Он живой и светится...</a:t>
            </a:r>
          </a:p>
        </p:txBody>
      </p:sp>
      <p:sp>
        <p:nvSpPr>
          <p:cNvPr id="223" name="Shape 223"/>
          <p:cNvSpPr txBox="1">
            <a:spLocks noGrp="1"/>
          </p:cNvSpPr>
          <p:nvPr>
            <p:ph type="body" idx="1"/>
          </p:nvPr>
        </p:nvSpPr>
        <p:spPr>
          <a:xfrm>
            <a:off x="2140600" y="863400"/>
            <a:ext cx="6579000" cy="5994600"/>
          </a:xfrm>
          <a:prstGeom prst="rect">
            <a:avLst/>
          </a:prstGeom>
        </p:spPr>
        <p:txBody>
          <a:bodyPr lIns="91425" tIns="91425" rIns="91425" bIns="91425" anchor="t" anchorCtr="0">
            <a:noAutofit/>
          </a:bodyPr>
          <a:lstStyle/>
          <a:p>
            <a:pPr lvl="0">
              <a:spcBef>
                <a:spcPts val="0"/>
              </a:spcBef>
              <a:buNone/>
            </a:pPr>
            <a:r>
              <a:rPr lang="ru"/>
              <a:t> </a:t>
            </a:r>
          </a:p>
        </p:txBody>
      </p:sp>
      <p:sp>
        <p:nvSpPr>
          <p:cNvPr id="224" name="Shape 224"/>
          <p:cNvSpPr txBox="1"/>
          <p:nvPr/>
        </p:nvSpPr>
        <p:spPr>
          <a:xfrm>
            <a:off x="5209457" y="863400"/>
            <a:ext cx="3350100" cy="4254900"/>
          </a:xfrm>
          <a:prstGeom prst="rect">
            <a:avLst/>
          </a:prstGeom>
          <a:noFill/>
          <a:ln>
            <a:noFill/>
          </a:ln>
        </p:spPr>
        <p:txBody>
          <a:bodyPr lIns="91425" tIns="91425" rIns="91425" bIns="91425" anchor="t" anchorCtr="0">
            <a:noAutofit/>
          </a:bodyPr>
          <a:lstStyle/>
          <a:p>
            <a:pPr lvl="0" rtl="0">
              <a:spcBef>
                <a:spcPts val="0"/>
              </a:spcBef>
              <a:buClr>
                <a:srgbClr val="000000"/>
              </a:buClr>
              <a:buSzPct val="45833"/>
              <a:buFont typeface="Arial"/>
              <a:buNone/>
            </a:pPr>
            <a:r>
              <a:rPr lang="ru" sz="2200" b="1" dirty="0">
                <a:solidFill>
                  <a:schemeClr val="lt1"/>
                </a:solidFill>
              </a:rPr>
              <a:t>Виктор Драгунский писал для детей, создавая удивительный мир солнечных зайчиков, искрящихся глаз и искреннего детского смеха. Светлый, радостный и неповторимый мир, где нет места для скуки и уныния.</a:t>
            </a:r>
          </a:p>
          <a:p>
            <a:pPr lvl="0" rtl="0">
              <a:spcBef>
                <a:spcPts val="0"/>
              </a:spcBef>
              <a:buClr>
                <a:srgbClr val="000000"/>
              </a:buClr>
              <a:buFont typeface="Arial"/>
              <a:buNone/>
            </a:pPr>
            <a:endParaRPr sz="2200" b="1" dirty="0">
              <a:solidFill>
                <a:schemeClr val="lt1"/>
              </a:solidFill>
            </a:endParaRPr>
          </a:p>
          <a:p>
            <a:pPr lvl="0" algn="ctr">
              <a:spcBef>
                <a:spcPts val="0"/>
              </a:spcBef>
              <a:buNone/>
            </a:pPr>
            <a:endParaRPr sz="2200" b="1" dirty="0">
              <a:solidFill>
                <a:schemeClr val="lt1"/>
              </a:solidFill>
            </a:endParaRPr>
          </a:p>
        </p:txBody>
      </p:sp>
      <p:pic>
        <p:nvPicPr>
          <p:cNvPr id="225" name="Shape 225"/>
          <p:cNvPicPr preferRelativeResize="0"/>
          <p:nvPr/>
        </p:nvPicPr>
        <p:blipFill>
          <a:blip r:embed="rId3">
            <a:alphaModFix/>
          </a:blip>
          <a:stretch>
            <a:fillRect/>
          </a:stretch>
        </p:blipFill>
        <p:spPr>
          <a:xfrm>
            <a:off x="163050" y="1088525"/>
            <a:ext cx="4993000" cy="3687400"/>
          </a:xfrm>
          <a:prstGeom prst="rect">
            <a:avLst/>
          </a:prstGeom>
          <a:noFill/>
          <a:ln>
            <a:noFill/>
          </a:ln>
        </p:spPr>
      </p:pic>
      <p:sp>
        <p:nvSpPr>
          <p:cNvPr id="226" name="Shape 226"/>
          <p:cNvSpPr txBox="1"/>
          <p:nvPr/>
        </p:nvSpPr>
        <p:spPr>
          <a:xfrm>
            <a:off x="280600" y="5208451"/>
            <a:ext cx="8720893" cy="1404106"/>
          </a:xfrm>
          <a:prstGeom prst="rect">
            <a:avLst/>
          </a:prstGeom>
          <a:noFill/>
          <a:ln>
            <a:noFill/>
          </a:ln>
        </p:spPr>
        <p:txBody>
          <a:bodyPr lIns="91425" tIns="91425" rIns="91425" bIns="91425" anchor="t" anchorCtr="0">
            <a:noAutofit/>
          </a:bodyPr>
          <a:lstStyle/>
          <a:p>
            <a:pPr lvl="0" rtl="0">
              <a:spcBef>
                <a:spcPts val="0"/>
              </a:spcBef>
              <a:buNone/>
            </a:pPr>
            <a:r>
              <a:rPr lang="ru" sz="2200" b="1" dirty="0" smtClean="0">
                <a:solidFill>
                  <a:schemeClr val="lt1"/>
                </a:solidFill>
              </a:rPr>
              <a:t>Современники </a:t>
            </a:r>
            <a:r>
              <a:rPr lang="ru" sz="2200" b="1" dirty="0">
                <a:solidFill>
                  <a:schemeClr val="lt1"/>
                </a:solidFill>
              </a:rPr>
              <a:t>писателя вспоминают его как открытого, доброго, обаятельного человека, а название знаменитого рассказа "Он живой и светится..."  вполне подходило и самому автору.</a:t>
            </a:r>
          </a:p>
        </p:txBody>
      </p:sp>
      <p:sp>
        <p:nvSpPr>
          <p:cNvPr id="227" name="Shape 227"/>
          <p:cNvSpPr txBox="1"/>
          <p:nvPr/>
        </p:nvSpPr>
        <p:spPr>
          <a:xfrm>
            <a:off x="170575" y="4695825"/>
            <a:ext cx="4909199" cy="266699"/>
          </a:xfrm>
          <a:prstGeom prst="rect">
            <a:avLst/>
          </a:prstGeom>
          <a:noFill/>
          <a:ln>
            <a:noFill/>
          </a:ln>
        </p:spPr>
        <p:txBody>
          <a:bodyPr lIns="91425" tIns="91425" rIns="91425" bIns="91425" anchor="t" anchorCtr="0">
            <a:noAutofit/>
          </a:bodyPr>
          <a:lstStyle/>
          <a:p>
            <a:pPr lvl="0">
              <a:spcBef>
                <a:spcPts val="0"/>
              </a:spcBef>
              <a:buNone/>
            </a:pPr>
            <a:r>
              <a:rPr lang="ru" sz="2000">
                <a:solidFill>
                  <a:schemeClr val="accent1"/>
                </a:solidFill>
              </a:rPr>
              <a:t>1961 г. - дома за письменным столом</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274647"/>
            <a:ext cx="6879600" cy="889800"/>
          </a:xfrm>
          <a:prstGeom prst="rect">
            <a:avLst/>
          </a:prstGeom>
        </p:spPr>
        <p:txBody>
          <a:bodyPr lIns="91425" tIns="91425" rIns="91425" bIns="91425" anchor="b" anchorCtr="0">
            <a:noAutofit/>
          </a:bodyPr>
          <a:lstStyle/>
          <a:p>
            <a:pPr lvl="0">
              <a:spcBef>
                <a:spcPts val="0"/>
              </a:spcBef>
              <a:buNone/>
            </a:pPr>
            <a:r>
              <a:rPr lang="ru" b="1">
                <a:solidFill>
                  <a:schemeClr val="accent1"/>
                </a:solidFill>
              </a:rPr>
              <a:t>Бессмертные творения</a:t>
            </a:r>
          </a:p>
        </p:txBody>
      </p:sp>
      <p:sp>
        <p:nvSpPr>
          <p:cNvPr id="260" name="Shape 260"/>
          <p:cNvSpPr txBox="1"/>
          <p:nvPr/>
        </p:nvSpPr>
        <p:spPr>
          <a:xfrm>
            <a:off x="4469300" y="2154300"/>
            <a:ext cx="4591500" cy="3026100"/>
          </a:xfrm>
          <a:prstGeom prst="rect">
            <a:avLst/>
          </a:prstGeom>
          <a:noFill/>
          <a:ln>
            <a:noFill/>
          </a:ln>
        </p:spPr>
        <p:txBody>
          <a:bodyPr lIns="91425" tIns="91425" rIns="91425" bIns="91425" anchor="ctr" anchorCtr="0">
            <a:noAutofit/>
          </a:bodyPr>
          <a:lstStyle/>
          <a:p>
            <a:pPr lvl="0" rtl="0">
              <a:lnSpc>
                <a:spcPct val="100000"/>
              </a:lnSpc>
              <a:spcBef>
                <a:spcPts val="0"/>
              </a:spcBef>
              <a:buClr>
                <a:srgbClr val="000000"/>
              </a:buClr>
              <a:buSzPct val="39285"/>
              <a:buFont typeface="Arial"/>
              <a:buNone/>
            </a:pPr>
            <a:r>
              <a:rPr lang="ru" sz="2800" b="1" dirty="0">
                <a:solidFill>
                  <a:schemeClr val="lt1"/>
                </a:solidFill>
              </a:rPr>
              <a:t>Виктора Юзефовича Драгунского нет с нами</a:t>
            </a:r>
          </a:p>
          <a:p>
            <a:pPr lvl="0" rtl="0">
              <a:lnSpc>
                <a:spcPct val="100000"/>
              </a:lnSpc>
              <a:spcBef>
                <a:spcPts val="0"/>
              </a:spcBef>
              <a:buClr>
                <a:srgbClr val="000000"/>
              </a:buClr>
              <a:buSzPct val="39285"/>
              <a:buFont typeface="Arial"/>
              <a:buNone/>
            </a:pPr>
            <a:r>
              <a:rPr lang="ru" sz="2800" b="1" dirty="0">
                <a:solidFill>
                  <a:schemeClr val="lt1"/>
                </a:solidFill>
              </a:rPr>
              <a:t>уже много лет, </a:t>
            </a:r>
          </a:p>
          <a:p>
            <a:pPr lvl="0" rtl="0">
              <a:lnSpc>
                <a:spcPct val="100000"/>
              </a:lnSpc>
              <a:spcBef>
                <a:spcPts val="0"/>
              </a:spcBef>
              <a:buClr>
                <a:srgbClr val="000000"/>
              </a:buClr>
              <a:buSzPct val="39285"/>
              <a:buFont typeface="Arial"/>
              <a:buNone/>
            </a:pPr>
            <a:r>
              <a:rPr lang="ru" sz="2800" b="1" dirty="0">
                <a:solidFill>
                  <a:schemeClr val="lt1"/>
                </a:solidFill>
              </a:rPr>
              <a:t>но книжки его живут и сегодня, </a:t>
            </a:r>
          </a:p>
          <a:p>
            <a:pPr lvl="0" rtl="0">
              <a:lnSpc>
                <a:spcPct val="100000"/>
              </a:lnSpc>
              <a:spcBef>
                <a:spcPts val="0"/>
              </a:spcBef>
              <a:buClr>
                <a:srgbClr val="000000"/>
              </a:buClr>
              <a:buSzPct val="39285"/>
              <a:buFont typeface="Arial"/>
              <a:buNone/>
            </a:pPr>
            <a:r>
              <a:rPr lang="ru" sz="2400" b="1" dirty="0">
                <a:solidFill>
                  <a:schemeClr val="lt1"/>
                </a:solidFill>
              </a:rPr>
              <a:t>их</a:t>
            </a:r>
            <a:r>
              <a:rPr lang="ru" sz="2800" b="1" dirty="0">
                <a:solidFill>
                  <a:schemeClr val="lt1"/>
                </a:solidFill>
              </a:rPr>
              <a:t> с удовольствием читают ребятишки </a:t>
            </a:r>
          </a:p>
          <a:p>
            <a:pPr lvl="0" rtl="0">
              <a:lnSpc>
                <a:spcPct val="100000"/>
              </a:lnSpc>
              <a:spcBef>
                <a:spcPts val="0"/>
              </a:spcBef>
              <a:buClr>
                <a:srgbClr val="000000"/>
              </a:buClr>
              <a:buSzPct val="39285"/>
              <a:buFont typeface="Arial"/>
              <a:buNone/>
            </a:pPr>
            <a:r>
              <a:rPr lang="ru" sz="2800" b="1" dirty="0">
                <a:solidFill>
                  <a:schemeClr val="lt1"/>
                </a:solidFill>
              </a:rPr>
              <a:t>и перечитывают взрослые…</a:t>
            </a:r>
          </a:p>
        </p:txBody>
      </p:sp>
      <p:pic>
        <p:nvPicPr>
          <p:cNvPr id="261" name="Shape 261"/>
          <p:cNvPicPr preferRelativeResize="0"/>
          <p:nvPr/>
        </p:nvPicPr>
        <p:blipFill>
          <a:blip r:embed="rId3">
            <a:alphaModFix/>
          </a:blip>
          <a:stretch>
            <a:fillRect/>
          </a:stretch>
        </p:blipFill>
        <p:spPr>
          <a:xfrm>
            <a:off x="645525" y="1479475"/>
            <a:ext cx="3732925" cy="473267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p:cNvPicPr preferRelativeResize="0"/>
          <p:nvPr/>
        </p:nvPicPr>
        <p:blipFill>
          <a:blip r:embed="rId3">
            <a:alphaModFix/>
          </a:blip>
          <a:stretch>
            <a:fillRect/>
          </a:stretch>
        </p:blipFill>
        <p:spPr>
          <a:xfrm flipH="1">
            <a:off x="5636474" y="1611675"/>
            <a:ext cx="2928500" cy="3965825"/>
          </a:xfrm>
          <a:prstGeom prst="rect">
            <a:avLst/>
          </a:prstGeom>
          <a:noFill/>
          <a:ln>
            <a:noFill/>
          </a:ln>
        </p:spPr>
      </p:pic>
      <p:sp>
        <p:nvSpPr>
          <p:cNvPr id="267" name="Shape 267"/>
          <p:cNvSpPr txBox="1">
            <a:spLocks noGrp="1"/>
          </p:cNvSpPr>
          <p:nvPr>
            <p:ph type="body" idx="1"/>
          </p:nvPr>
        </p:nvSpPr>
        <p:spPr>
          <a:xfrm>
            <a:off x="259675" y="747450"/>
            <a:ext cx="5503799" cy="5392199"/>
          </a:xfrm>
          <a:prstGeom prst="rect">
            <a:avLst/>
          </a:prstGeom>
        </p:spPr>
        <p:txBody>
          <a:bodyPr lIns="91425" tIns="91425" rIns="91425" bIns="91425" anchor="t" anchorCtr="0">
            <a:noAutofit/>
          </a:bodyPr>
          <a:lstStyle/>
          <a:p>
            <a:pPr lvl="0" rtl="0">
              <a:lnSpc>
                <a:spcPct val="100000"/>
              </a:lnSpc>
              <a:spcBef>
                <a:spcPts val="500"/>
              </a:spcBef>
              <a:buNone/>
            </a:pPr>
            <a:r>
              <a:rPr lang="ru" sz="2300" b="1" i="1" dirty="0" smtClean="0">
                <a:solidFill>
                  <a:schemeClr val="bg1"/>
                </a:solidFill>
              </a:rPr>
              <a:t>«</a:t>
            </a:r>
            <a:r>
              <a:rPr lang="ru" sz="2300" b="1" i="1" dirty="0">
                <a:solidFill>
                  <a:schemeClr val="bg1"/>
                </a:solidFill>
              </a:rPr>
              <a:t>Юному человеку нужны все витамины, в том числе все нравственные витамины. Витамины доброты, благородства, честности, порядочности, мужества. Все  эти витамины дарил нашим детям щедро и талантливо Виктор Драгунский.</a:t>
            </a:r>
          </a:p>
          <a:p>
            <a:pPr lvl="0" rtl="0">
              <a:lnSpc>
                <a:spcPct val="100000"/>
              </a:lnSpc>
              <a:spcBef>
                <a:spcPts val="400"/>
              </a:spcBef>
              <a:buClr>
                <a:srgbClr val="000000"/>
              </a:buClr>
              <a:buSzPct val="45833"/>
              <a:buFont typeface="Arial"/>
              <a:buNone/>
            </a:pPr>
            <a:r>
              <a:rPr lang="ru" sz="2300" b="1" i="1" dirty="0">
                <a:solidFill>
                  <a:schemeClr val="bg1"/>
                </a:solidFill>
              </a:rPr>
              <a:t> Если бы я был доктором, я бы всем детям выписывал специальное лекарство: «Витамины Драгунского» - его рассказы. Принимать ежедневно!!!»    </a:t>
            </a:r>
            <a:r>
              <a:rPr lang="ru" sz="2300" b="1" i="1" dirty="0" smtClean="0">
                <a:solidFill>
                  <a:schemeClr val="bg1"/>
                </a:solidFill>
              </a:rPr>
              <a:t/>
            </a:r>
            <a:br>
              <a:rPr lang="ru" sz="2300" b="1" i="1" dirty="0" smtClean="0">
                <a:solidFill>
                  <a:schemeClr val="bg1"/>
                </a:solidFill>
              </a:rPr>
            </a:br>
            <a:r>
              <a:rPr lang="ru" sz="2300" b="1" i="1" dirty="0" smtClean="0">
                <a:solidFill>
                  <a:schemeClr val="bg1"/>
                </a:solidFill>
              </a:rPr>
              <a:t>                               </a:t>
            </a:r>
            <a:r>
              <a:rPr lang="ru" sz="1800" dirty="0" smtClean="0">
                <a:solidFill>
                  <a:schemeClr val="bg1"/>
                </a:solidFill>
              </a:rPr>
              <a:t>Яков </a:t>
            </a:r>
            <a:r>
              <a:rPr lang="ru" sz="1800" dirty="0">
                <a:solidFill>
                  <a:schemeClr val="bg1"/>
                </a:solidFill>
              </a:rPr>
              <a:t>Аким, детский поэт </a:t>
            </a:r>
            <a:r>
              <a:rPr lang="ru" sz="1800" dirty="0" smtClean="0">
                <a:solidFill>
                  <a:schemeClr val="bg1"/>
                </a:solidFill>
              </a:rPr>
              <a:t/>
            </a:r>
            <a:br>
              <a:rPr lang="ru" sz="1800" dirty="0" smtClean="0">
                <a:solidFill>
                  <a:schemeClr val="bg1"/>
                </a:solidFill>
              </a:rPr>
            </a:br>
            <a:r>
              <a:rPr lang="ru" sz="1800" dirty="0" smtClean="0">
                <a:solidFill>
                  <a:schemeClr val="bg1"/>
                </a:solidFill>
              </a:rPr>
              <a:t>                                        и </a:t>
            </a:r>
            <a:r>
              <a:rPr lang="ru" sz="1800" dirty="0">
                <a:solidFill>
                  <a:schemeClr val="bg1"/>
                </a:solidFill>
              </a:rPr>
              <a:t>близкий друг </a:t>
            </a:r>
            <a:r>
              <a:rPr lang="ru" sz="1800" dirty="0" smtClean="0">
                <a:solidFill>
                  <a:schemeClr val="bg1"/>
                </a:solidFill>
              </a:rPr>
              <a:t>писателя</a:t>
            </a:r>
            <a:endParaRPr lang="ru" sz="1800" dirty="0">
              <a:solidFill>
                <a:schemeClr val="bg1"/>
              </a:solidFill>
            </a:endParaRPr>
          </a:p>
        </p:txBody>
      </p:sp>
      <p:sp>
        <p:nvSpPr>
          <p:cNvPr id="268" name="Shape 268"/>
          <p:cNvSpPr txBox="1">
            <a:spLocks noGrp="1"/>
          </p:cNvSpPr>
          <p:nvPr>
            <p:ph type="title"/>
          </p:nvPr>
        </p:nvSpPr>
        <p:spPr>
          <a:xfrm>
            <a:off x="348124" y="94350"/>
            <a:ext cx="6879600" cy="653100"/>
          </a:xfrm>
          <a:prstGeom prst="rect">
            <a:avLst/>
          </a:prstGeom>
        </p:spPr>
        <p:txBody>
          <a:bodyPr lIns="91425" tIns="91425" rIns="91425" bIns="91425" anchor="b" anchorCtr="0">
            <a:noAutofit/>
          </a:bodyPr>
          <a:lstStyle/>
          <a:p>
            <a:pPr lvl="0" rtl="0">
              <a:spcBef>
                <a:spcPts val="0"/>
              </a:spcBef>
              <a:buNone/>
            </a:pPr>
            <a:r>
              <a:rPr lang="ru" b="1" dirty="0">
                <a:solidFill>
                  <a:schemeClr val="accent1"/>
                </a:solidFill>
              </a:rPr>
              <a:t>"Витамины Драгунского"</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4" name="Shape 274"/>
          <p:cNvPicPr preferRelativeResize="0"/>
          <p:nvPr/>
        </p:nvPicPr>
        <p:blipFill>
          <a:blip r:embed="rId3">
            <a:alphaModFix/>
          </a:blip>
          <a:stretch>
            <a:fillRect/>
          </a:stretch>
        </p:blipFill>
        <p:spPr>
          <a:xfrm>
            <a:off x="3025051" y="1773850"/>
            <a:ext cx="3580425" cy="3640150"/>
          </a:xfrm>
          <a:prstGeom prst="rect">
            <a:avLst/>
          </a:prstGeom>
          <a:noFill/>
          <a:ln>
            <a:noFill/>
          </a:ln>
        </p:spPr>
      </p:pic>
      <p:pic>
        <p:nvPicPr>
          <p:cNvPr id="275" name="Shape 275"/>
          <p:cNvPicPr preferRelativeResize="0"/>
          <p:nvPr/>
        </p:nvPicPr>
        <p:blipFill>
          <a:blip r:embed="rId4">
            <a:alphaModFix/>
          </a:blip>
          <a:stretch>
            <a:fillRect/>
          </a:stretch>
        </p:blipFill>
        <p:spPr>
          <a:xfrm rot="-829501">
            <a:off x="595712" y="190675"/>
            <a:ext cx="1891475" cy="2438400"/>
          </a:xfrm>
          <a:prstGeom prst="rect">
            <a:avLst/>
          </a:prstGeom>
          <a:noFill/>
          <a:ln>
            <a:noFill/>
          </a:ln>
        </p:spPr>
      </p:pic>
      <p:pic>
        <p:nvPicPr>
          <p:cNvPr id="276" name="Shape 276"/>
          <p:cNvPicPr preferRelativeResize="0"/>
          <p:nvPr/>
        </p:nvPicPr>
        <p:blipFill>
          <a:blip r:embed="rId5">
            <a:alphaModFix/>
          </a:blip>
          <a:stretch>
            <a:fillRect/>
          </a:stretch>
        </p:blipFill>
        <p:spPr>
          <a:xfrm rot="-1106626">
            <a:off x="3574895" y="5532724"/>
            <a:ext cx="948558" cy="1219702"/>
          </a:xfrm>
          <a:prstGeom prst="rect">
            <a:avLst/>
          </a:prstGeom>
          <a:noFill/>
          <a:ln>
            <a:noFill/>
          </a:ln>
        </p:spPr>
      </p:pic>
      <p:pic>
        <p:nvPicPr>
          <p:cNvPr id="277" name="Shape 277"/>
          <p:cNvPicPr preferRelativeResize="0"/>
          <p:nvPr/>
        </p:nvPicPr>
        <p:blipFill>
          <a:blip r:embed="rId6">
            <a:alphaModFix/>
          </a:blip>
          <a:stretch>
            <a:fillRect/>
          </a:stretch>
        </p:blipFill>
        <p:spPr>
          <a:xfrm rot="-725138">
            <a:off x="434122" y="2072485"/>
            <a:ext cx="1949564" cy="2484535"/>
          </a:xfrm>
          <a:prstGeom prst="rect">
            <a:avLst/>
          </a:prstGeom>
          <a:noFill/>
          <a:ln>
            <a:noFill/>
          </a:ln>
        </p:spPr>
      </p:pic>
      <p:pic>
        <p:nvPicPr>
          <p:cNvPr id="278" name="Shape 278"/>
          <p:cNvPicPr preferRelativeResize="0"/>
          <p:nvPr/>
        </p:nvPicPr>
        <p:blipFill>
          <a:blip r:embed="rId7">
            <a:alphaModFix/>
          </a:blip>
          <a:stretch>
            <a:fillRect/>
          </a:stretch>
        </p:blipFill>
        <p:spPr>
          <a:xfrm rot="-936546">
            <a:off x="2688524" y="143640"/>
            <a:ext cx="1666875" cy="1733550"/>
          </a:xfrm>
          <a:prstGeom prst="rect">
            <a:avLst/>
          </a:prstGeom>
          <a:noFill/>
          <a:ln>
            <a:noFill/>
          </a:ln>
        </p:spPr>
      </p:pic>
      <p:pic>
        <p:nvPicPr>
          <p:cNvPr id="279" name="Shape 279"/>
          <p:cNvPicPr preferRelativeResize="0"/>
          <p:nvPr/>
        </p:nvPicPr>
        <p:blipFill>
          <a:blip r:embed="rId8">
            <a:alphaModFix/>
          </a:blip>
          <a:stretch>
            <a:fillRect/>
          </a:stretch>
        </p:blipFill>
        <p:spPr>
          <a:xfrm rot="1261411">
            <a:off x="6442374" y="403750"/>
            <a:ext cx="1857375" cy="2305050"/>
          </a:xfrm>
          <a:prstGeom prst="rect">
            <a:avLst/>
          </a:prstGeom>
          <a:noFill/>
          <a:ln>
            <a:noFill/>
          </a:ln>
        </p:spPr>
      </p:pic>
      <p:pic>
        <p:nvPicPr>
          <p:cNvPr id="280" name="Shape 280"/>
          <p:cNvPicPr preferRelativeResize="0"/>
          <p:nvPr/>
        </p:nvPicPr>
        <p:blipFill>
          <a:blip r:embed="rId9">
            <a:alphaModFix/>
          </a:blip>
          <a:stretch>
            <a:fillRect/>
          </a:stretch>
        </p:blipFill>
        <p:spPr>
          <a:xfrm rot="1116663">
            <a:off x="6941425" y="2108774"/>
            <a:ext cx="1800224" cy="2400299"/>
          </a:xfrm>
          <a:prstGeom prst="rect">
            <a:avLst/>
          </a:prstGeom>
          <a:noFill/>
          <a:ln>
            <a:noFill/>
          </a:ln>
        </p:spPr>
      </p:pic>
      <p:pic>
        <p:nvPicPr>
          <p:cNvPr id="281" name="Shape 281"/>
          <p:cNvPicPr preferRelativeResize="0"/>
          <p:nvPr/>
        </p:nvPicPr>
        <p:blipFill>
          <a:blip r:embed="rId10">
            <a:alphaModFix/>
          </a:blip>
          <a:stretch>
            <a:fillRect/>
          </a:stretch>
        </p:blipFill>
        <p:spPr>
          <a:xfrm rot="-1044595">
            <a:off x="6127044" y="5142510"/>
            <a:ext cx="1158291" cy="1596010"/>
          </a:xfrm>
          <a:prstGeom prst="rect">
            <a:avLst/>
          </a:prstGeom>
          <a:noFill/>
          <a:ln>
            <a:noFill/>
          </a:ln>
        </p:spPr>
      </p:pic>
      <p:pic>
        <p:nvPicPr>
          <p:cNvPr id="282" name="Shape 282"/>
          <p:cNvPicPr preferRelativeResize="0"/>
          <p:nvPr/>
        </p:nvPicPr>
        <p:blipFill>
          <a:blip r:embed="rId11">
            <a:alphaModFix/>
          </a:blip>
          <a:stretch>
            <a:fillRect/>
          </a:stretch>
        </p:blipFill>
        <p:spPr>
          <a:xfrm rot="-1213013">
            <a:off x="330483" y="4613638"/>
            <a:ext cx="1636225" cy="1945575"/>
          </a:xfrm>
          <a:prstGeom prst="rect">
            <a:avLst/>
          </a:prstGeom>
          <a:noFill/>
          <a:ln>
            <a:noFill/>
          </a:ln>
        </p:spPr>
      </p:pic>
      <p:pic>
        <p:nvPicPr>
          <p:cNvPr id="283" name="Shape 283"/>
          <p:cNvPicPr preferRelativeResize="0"/>
          <p:nvPr/>
        </p:nvPicPr>
        <p:blipFill>
          <a:blip r:embed="rId12">
            <a:alphaModFix/>
          </a:blip>
          <a:stretch>
            <a:fillRect/>
          </a:stretch>
        </p:blipFill>
        <p:spPr>
          <a:xfrm rot="955626">
            <a:off x="4670725" y="5386211"/>
            <a:ext cx="1117851" cy="1266725"/>
          </a:xfrm>
          <a:prstGeom prst="rect">
            <a:avLst/>
          </a:prstGeom>
          <a:noFill/>
          <a:ln>
            <a:noFill/>
          </a:ln>
        </p:spPr>
      </p:pic>
      <p:pic>
        <p:nvPicPr>
          <p:cNvPr id="284" name="Shape 284"/>
          <p:cNvPicPr preferRelativeResize="0"/>
          <p:nvPr/>
        </p:nvPicPr>
        <p:blipFill>
          <a:blip r:embed="rId13">
            <a:alphaModFix/>
          </a:blip>
          <a:stretch>
            <a:fillRect/>
          </a:stretch>
        </p:blipFill>
        <p:spPr>
          <a:xfrm rot="1011226">
            <a:off x="4750363" y="303166"/>
            <a:ext cx="1438440" cy="1766965"/>
          </a:xfrm>
          <a:prstGeom prst="rect">
            <a:avLst/>
          </a:prstGeom>
          <a:noFill/>
          <a:ln>
            <a:noFill/>
          </a:ln>
        </p:spPr>
      </p:pic>
      <p:pic>
        <p:nvPicPr>
          <p:cNvPr id="285" name="Shape 285"/>
          <p:cNvPicPr preferRelativeResize="0"/>
          <p:nvPr/>
        </p:nvPicPr>
        <p:blipFill>
          <a:blip r:embed="rId14">
            <a:alphaModFix/>
          </a:blip>
          <a:stretch>
            <a:fillRect/>
          </a:stretch>
        </p:blipFill>
        <p:spPr>
          <a:xfrm rot="934930">
            <a:off x="7240734" y="4342949"/>
            <a:ext cx="1571333" cy="2192026"/>
          </a:xfrm>
          <a:prstGeom prst="rect">
            <a:avLst/>
          </a:prstGeom>
          <a:noFill/>
          <a:ln>
            <a:noFill/>
          </a:ln>
        </p:spPr>
      </p:pic>
      <p:pic>
        <p:nvPicPr>
          <p:cNvPr id="273" name="Shape 273"/>
          <p:cNvPicPr preferRelativeResize="0"/>
          <p:nvPr/>
        </p:nvPicPr>
        <p:blipFill>
          <a:blip r:embed="rId15">
            <a:alphaModFix/>
          </a:blip>
          <a:stretch>
            <a:fillRect/>
          </a:stretch>
        </p:blipFill>
        <p:spPr>
          <a:xfrm rot="576682">
            <a:off x="1955894" y="4634095"/>
            <a:ext cx="1520561" cy="1837746"/>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3199" y="262021"/>
            <a:ext cx="8022657" cy="647616"/>
          </a:xfrm>
        </p:spPr>
        <p:txBody>
          <a:bodyPr/>
          <a:lstStyle/>
          <a:p>
            <a:r>
              <a:rPr lang="ru-RU" b="1" dirty="0">
                <a:solidFill>
                  <a:srgbClr val="FFFF00"/>
                </a:solidFill>
              </a:rPr>
              <a:t>Список </a:t>
            </a:r>
            <a:r>
              <a:rPr lang="ru-RU" b="1" dirty="0" smtClean="0">
                <a:solidFill>
                  <a:srgbClr val="FFFF00"/>
                </a:solidFill>
              </a:rPr>
              <a:t>используемых ресурсов: </a:t>
            </a:r>
            <a:endParaRPr lang="ru-RU" b="1" dirty="0">
              <a:solidFill>
                <a:srgbClr val="FFFF00"/>
              </a:solidFill>
            </a:endParaRPr>
          </a:p>
        </p:txBody>
      </p:sp>
      <p:sp>
        <p:nvSpPr>
          <p:cNvPr id="3" name="Текст 2"/>
          <p:cNvSpPr>
            <a:spLocks noGrp="1"/>
          </p:cNvSpPr>
          <p:nvPr>
            <p:ph type="body" idx="1"/>
          </p:nvPr>
        </p:nvSpPr>
        <p:spPr>
          <a:xfrm>
            <a:off x="557196" y="909637"/>
            <a:ext cx="7325895" cy="4840199"/>
          </a:xfrm>
        </p:spPr>
        <p:txBody>
          <a:bodyPr/>
          <a:lstStyle/>
          <a:p>
            <a:pPr marL="514350" indent="-514350">
              <a:buAutoNum type="arabicPeriod"/>
            </a:pPr>
            <a:r>
              <a:rPr lang="en-US" sz="2800" b="1" dirty="0" smtClean="0">
                <a:solidFill>
                  <a:schemeClr val="bg1"/>
                </a:solidFill>
              </a:rPr>
              <a:t>www.biblioguide.ru </a:t>
            </a:r>
            <a:endParaRPr lang="ru-RU" sz="2800" b="1" dirty="0" smtClean="0">
              <a:solidFill>
                <a:schemeClr val="bg1"/>
              </a:solidFill>
            </a:endParaRPr>
          </a:p>
          <a:p>
            <a:pPr marL="514350" indent="-514350">
              <a:buAutoNum type="arabicPeriod"/>
            </a:pPr>
            <a:r>
              <a:rPr lang="en-US" sz="2800" b="1" dirty="0" smtClean="0">
                <a:solidFill>
                  <a:schemeClr val="bg1"/>
                </a:solidFill>
              </a:rPr>
              <a:t>www.rgdb.ru </a:t>
            </a:r>
            <a:endParaRPr lang="ru-RU" sz="2800" b="1" dirty="0" smtClean="0">
              <a:solidFill>
                <a:schemeClr val="bg1"/>
              </a:solidFill>
            </a:endParaRPr>
          </a:p>
          <a:p>
            <a:pPr marL="514350" indent="-514350">
              <a:buAutoNum type="arabicPeriod"/>
            </a:pPr>
            <a:r>
              <a:rPr lang="en-US" sz="2800" b="1" dirty="0" smtClean="0">
                <a:solidFill>
                  <a:schemeClr val="bg1"/>
                </a:solidFill>
              </a:rPr>
              <a:t>http</a:t>
            </a:r>
            <a:r>
              <a:rPr lang="en-US" sz="2800" b="1" dirty="0">
                <a:solidFill>
                  <a:schemeClr val="bg1"/>
                </a:solidFill>
              </a:rPr>
              <a:t>://bookoliki.gmsib.ru </a:t>
            </a:r>
            <a:endParaRPr lang="ru-RU" sz="2800" b="1" dirty="0">
              <a:solidFill>
                <a:schemeClr val="bg1"/>
              </a:solidFill>
            </a:endParaRPr>
          </a:p>
          <a:p>
            <a:pPr marL="514350" indent="-514350">
              <a:buAutoNum type="arabicPeriod"/>
            </a:pPr>
            <a:r>
              <a:rPr lang="en-US" sz="2800" b="1" dirty="0">
                <a:solidFill>
                  <a:schemeClr val="bg1"/>
                </a:solidFill>
              </a:rPr>
              <a:t>http://</a:t>
            </a:r>
            <a:r>
              <a:rPr lang="en-US" sz="2800" b="1" dirty="0" smtClean="0">
                <a:solidFill>
                  <a:schemeClr val="bg1"/>
                </a:solidFill>
              </a:rPr>
              <a:t>old.novayagazeta.ru</a:t>
            </a:r>
          </a:p>
          <a:p>
            <a:pPr marL="514350" indent="-514350">
              <a:buAutoNum type="arabicPeriod"/>
            </a:pPr>
            <a:r>
              <a:rPr lang="en-US" sz="2800" b="1" dirty="0" smtClean="0">
                <a:solidFill>
                  <a:schemeClr val="bg1"/>
                </a:solidFill>
              </a:rPr>
              <a:t>www.livejournal.ru </a:t>
            </a:r>
            <a:endParaRPr lang="ru-RU" sz="2800" b="1" dirty="0" smtClean="0">
              <a:solidFill>
                <a:schemeClr val="bg1"/>
              </a:solidFill>
            </a:endParaRPr>
          </a:p>
          <a:p>
            <a:pPr marL="514350" indent="-514350">
              <a:buAutoNum type="arabicPeriod"/>
            </a:pPr>
            <a:r>
              <a:rPr lang="en-US" sz="2800" b="1" dirty="0" smtClean="0">
                <a:solidFill>
                  <a:schemeClr val="bg1"/>
                </a:solidFill>
              </a:rPr>
              <a:t>www.izbrannoe.ru </a:t>
            </a:r>
            <a:endParaRPr lang="ru-RU" sz="2800" b="1" dirty="0" smtClean="0">
              <a:solidFill>
                <a:schemeClr val="bg1"/>
              </a:solidFill>
            </a:endParaRPr>
          </a:p>
          <a:p>
            <a:pPr marL="514350" indent="-514350">
              <a:buAutoNum type="arabicPeriod"/>
            </a:pPr>
            <a:r>
              <a:rPr lang="en-US" sz="2800" b="1" dirty="0" smtClean="0">
                <a:solidFill>
                  <a:schemeClr val="bg1"/>
                </a:solidFill>
              </a:rPr>
              <a:t>www.ozon.ru </a:t>
            </a:r>
          </a:p>
          <a:p>
            <a:pPr marL="514350" indent="-514350">
              <a:buAutoNum type="arabicPeriod"/>
            </a:pPr>
            <a:r>
              <a:rPr lang="en-US" sz="2800" b="1" dirty="0" smtClean="0">
                <a:solidFill>
                  <a:schemeClr val="bg1"/>
                </a:solidFill>
              </a:rPr>
              <a:t>www. moscow-live.ru</a:t>
            </a:r>
            <a:r>
              <a:rPr lang="en-US" sz="2800" b="1" dirty="0">
                <a:solidFill>
                  <a:schemeClr val="bg1"/>
                </a:solidFill>
              </a:rPr>
              <a:t> </a:t>
            </a:r>
            <a:r>
              <a:rPr lang="ru-RU" sz="2800" b="1" dirty="0" smtClean="0">
                <a:solidFill>
                  <a:schemeClr val="bg1"/>
                </a:solidFill>
              </a:rPr>
              <a:t> </a:t>
            </a:r>
            <a:endParaRPr lang="en-US" sz="2800" b="1" dirty="0" smtClean="0">
              <a:solidFill>
                <a:schemeClr val="bg1"/>
              </a:solidFill>
            </a:endParaRPr>
          </a:p>
          <a:p>
            <a:pPr marL="514350" indent="-514350">
              <a:buAutoNum type="arabicPeriod"/>
            </a:pPr>
            <a:r>
              <a:rPr lang="en-US" sz="2800" b="1" dirty="0" smtClean="0">
                <a:solidFill>
                  <a:schemeClr val="bg1"/>
                </a:solidFill>
              </a:rPr>
              <a:t>www.strecoza.ru</a:t>
            </a:r>
            <a:r>
              <a:rPr lang="en-US" sz="2800" b="1" dirty="0">
                <a:solidFill>
                  <a:schemeClr val="bg1"/>
                </a:solidFill>
              </a:rPr>
              <a:t> </a:t>
            </a:r>
            <a:endParaRPr lang="en-US" sz="2800" b="1" dirty="0" smtClean="0">
              <a:solidFill>
                <a:schemeClr val="bg1"/>
              </a:solidFill>
            </a:endParaRPr>
          </a:p>
          <a:p>
            <a:pPr marL="514350" indent="-514350">
              <a:buAutoNum type="arabicPeriod"/>
            </a:pPr>
            <a:r>
              <a:rPr lang="en-US" sz="2800" b="1" dirty="0" smtClean="0">
                <a:solidFill>
                  <a:schemeClr val="bg1"/>
                </a:solidFill>
              </a:rPr>
              <a:t>www.teremok.in</a:t>
            </a:r>
            <a:r>
              <a:rPr lang="en-US" sz="2800" b="1" dirty="0">
                <a:solidFill>
                  <a:schemeClr val="bg1"/>
                </a:solidFill>
              </a:rPr>
              <a:t> </a:t>
            </a:r>
            <a:endParaRPr lang="ru-RU" sz="2800" b="1" dirty="0">
              <a:solidFill>
                <a:schemeClr val="bg1"/>
              </a:solidFill>
            </a:endParaRPr>
          </a:p>
        </p:txBody>
      </p:sp>
    </p:spTree>
    <p:extLst>
      <p:ext uri="{BB962C8B-B14F-4D97-AF65-F5344CB8AC3E}">
        <p14:creationId xmlns:p14="http://schemas.microsoft.com/office/powerpoint/2010/main" val="4264762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p:nvPr/>
        </p:nvSpPr>
        <p:spPr>
          <a:xfrm>
            <a:off x="1296883" y="5070880"/>
            <a:ext cx="7366199" cy="1322400"/>
          </a:xfrm>
          <a:prstGeom prst="rect">
            <a:avLst/>
          </a:prstGeom>
          <a:noFill/>
          <a:ln>
            <a:noFill/>
          </a:ln>
        </p:spPr>
        <p:txBody>
          <a:bodyPr lIns="91425" tIns="91425" rIns="91425" bIns="91425" anchor="t" anchorCtr="0">
            <a:noAutofit/>
          </a:bodyPr>
          <a:lstStyle/>
          <a:p>
            <a:pPr lvl="0" algn="ctr" rtl="0">
              <a:spcBef>
                <a:spcPts val="0"/>
              </a:spcBef>
              <a:buNone/>
            </a:pPr>
            <a:r>
              <a:rPr lang="ru" sz="3600" b="1" dirty="0">
                <a:solidFill>
                  <a:schemeClr val="accent1"/>
                </a:solidFill>
              </a:rPr>
              <a:t>Драгунский Виктор </a:t>
            </a:r>
            <a:r>
              <a:rPr lang="ru" sz="3600" b="1" dirty="0" smtClean="0">
                <a:solidFill>
                  <a:schemeClr val="accent1"/>
                </a:solidFill>
              </a:rPr>
              <a:t>Юзефович</a:t>
            </a:r>
          </a:p>
          <a:p>
            <a:pPr lvl="0" algn="ctr">
              <a:spcBef>
                <a:spcPts val="0"/>
              </a:spcBef>
              <a:buNone/>
            </a:pPr>
            <a:r>
              <a:rPr lang="ru" sz="3600" dirty="0" smtClean="0">
                <a:solidFill>
                  <a:srgbClr val="FFFFFF"/>
                </a:solidFill>
              </a:rPr>
              <a:t>(1913 - 1972)</a:t>
            </a:r>
            <a:endParaRPr lang="ru" sz="3600" dirty="0">
              <a:solidFill>
                <a:srgbClr val="FFFFFF"/>
              </a:solidFill>
            </a:endParaRPr>
          </a:p>
        </p:txBody>
      </p:sp>
      <p:pic>
        <p:nvPicPr>
          <p:cNvPr id="7" name="Рисунок 6"/>
          <p:cNvPicPr>
            <a:picLocks noChangeAspect="1"/>
          </p:cNvPicPr>
          <p:nvPr/>
        </p:nvPicPr>
        <p:blipFill>
          <a:blip r:embed="rId3"/>
          <a:stretch>
            <a:fillRect/>
          </a:stretch>
        </p:blipFill>
        <p:spPr>
          <a:xfrm>
            <a:off x="2738385" y="441183"/>
            <a:ext cx="3551815" cy="4629697"/>
          </a:xfrm>
          <a:prstGeom prst="rect">
            <a:avLst/>
          </a:prstGeom>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46"/>
            <a:ext cx="6879600" cy="772800"/>
          </a:xfrm>
          <a:prstGeom prst="rect">
            <a:avLst/>
          </a:prstGeom>
        </p:spPr>
        <p:txBody>
          <a:bodyPr lIns="91425" tIns="91425" rIns="91425" bIns="91425" anchor="b" anchorCtr="0">
            <a:noAutofit/>
          </a:bodyPr>
          <a:lstStyle/>
          <a:p>
            <a:pPr lvl="0" rtl="0">
              <a:spcBef>
                <a:spcPts val="0"/>
              </a:spcBef>
              <a:buNone/>
            </a:pPr>
            <a:r>
              <a:rPr lang="ru" b="1">
                <a:solidFill>
                  <a:schemeClr val="accent1"/>
                </a:solidFill>
              </a:rPr>
              <a:t>Детство</a:t>
            </a:r>
          </a:p>
        </p:txBody>
      </p:sp>
      <p:sp>
        <p:nvSpPr>
          <p:cNvPr id="105" name="Shape 105"/>
          <p:cNvSpPr txBox="1">
            <a:spLocks noGrp="1"/>
          </p:cNvSpPr>
          <p:nvPr>
            <p:ph type="body" idx="1"/>
          </p:nvPr>
        </p:nvSpPr>
        <p:spPr>
          <a:xfrm>
            <a:off x="286775" y="1233075"/>
            <a:ext cx="4117800" cy="3694200"/>
          </a:xfrm>
          <a:prstGeom prst="rect">
            <a:avLst/>
          </a:prstGeom>
        </p:spPr>
        <p:txBody>
          <a:bodyPr lIns="91425" tIns="91425" rIns="91425" bIns="91425" anchor="t" anchorCtr="0">
            <a:noAutofit/>
          </a:bodyPr>
          <a:lstStyle/>
          <a:p>
            <a:pPr lvl="0" rtl="0">
              <a:spcBef>
                <a:spcPts val="0"/>
              </a:spcBef>
              <a:buNone/>
            </a:pPr>
            <a:r>
              <a:rPr lang="ru" sz="2800" b="1" dirty="0" smtClean="0">
                <a:solidFill>
                  <a:schemeClr val="bg1"/>
                </a:solidFill>
              </a:rPr>
              <a:t>Виктор </a:t>
            </a:r>
            <a:r>
              <a:rPr lang="ru" sz="2800" b="1" dirty="0">
                <a:solidFill>
                  <a:schemeClr val="bg1"/>
                </a:solidFill>
              </a:rPr>
              <a:t>Драгунский родился 30 ноября 1913 года в городе Нью-Йорке, в Америке, куда его родители эмигрировали из Белоруссии.</a:t>
            </a:r>
          </a:p>
          <a:p>
            <a:pPr lvl="0" rtl="0">
              <a:spcBef>
                <a:spcPts val="0"/>
              </a:spcBef>
              <a:buNone/>
            </a:pPr>
            <a:r>
              <a:rPr lang="ru" sz="2800" b="1" dirty="0">
                <a:solidFill>
                  <a:schemeClr val="bg1"/>
                </a:solidFill>
              </a:rPr>
              <a:t> </a:t>
            </a:r>
          </a:p>
          <a:p>
            <a:pPr lvl="0" rtl="0">
              <a:spcBef>
                <a:spcPts val="0"/>
              </a:spcBef>
              <a:buNone/>
            </a:pPr>
            <a:r>
              <a:rPr lang="ru" sz="2800" b="1" dirty="0">
                <a:solidFill>
                  <a:schemeClr val="bg1"/>
                </a:solidFill>
              </a:rPr>
              <a:t>В 1914 г. семья вернулась на Родину.</a:t>
            </a:r>
          </a:p>
          <a:p>
            <a:pPr lvl="0" rtl="0">
              <a:spcBef>
                <a:spcPts val="0"/>
              </a:spcBef>
              <a:buNone/>
            </a:pPr>
            <a:r>
              <a:rPr lang="ru" sz="2400" b="1" dirty="0">
                <a:solidFill>
                  <a:schemeClr val="bg1"/>
                </a:solidFill>
              </a:rPr>
              <a:t> </a:t>
            </a:r>
          </a:p>
        </p:txBody>
      </p:sp>
      <p:sp>
        <p:nvSpPr>
          <p:cNvPr id="106" name="Shape 106"/>
          <p:cNvSpPr txBox="1"/>
          <p:nvPr/>
        </p:nvSpPr>
        <p:spPr>
          <a:xfrm>
            <a:off x="5192637" y="5670000"/>
            <a:ext cx="2694300" cy="404400"/>
          </a:xfrm>
          <a:prstGeom prst="rect">
            <a:avLst/>
          </a:prstGeom>
          <a:noFill/>
          <a:ln>
            <a:noFill/>
          </a:ln>
        </p:spPr>
        <p:txBody>
          <a:bodyPr lIns="91425" tIns="91425" rIns="91425" bIns="91425" anchor="t" anchorCtr="0">
            <a:noAutofit/>
          </a:bodyPr>
          <a:lstStyle/>
          <a:p>
            <a:pPr lvl="0" rtl="0">
              <a:spcBef>
                <a:spcPts val="0"/>
              </a:spcBef>
              <a:buNone/>
            </a:pPr>
            <a:r>
              <a:rPr lang="ru" sz="2400" dirty="0">
                <a:solidFill>
                  <a:schemeClr val="accent1"/>
                </a:solidFill>
              </a:rPr>
              <a:t>1918 г. - с мамой</a:t>
            </a:r>
          </a:p>
        </p:txBody>
      </p:sp>
      <p:pic>
        <p:nvPicPr>
          <p:cNvPr id="107" name="Shape 107"/>
          <p:cNvPicPr preferRelativeResize="0"/>
          <p:nvPr/>
        </p:nvPicPr>
        <p:blipFill>
          <a:blip r:embed="rId3">
            <a:alphaModFix/>
          </a:blip>
          <a:stretch>
            <a:fillRect/>
          </a:stretch>
        </p:blipFill>
        <p:spPr>
          <a:xfrm>
            <a:off x="4687175" y="1250400"/>
            <a:ext cx="3705225" cy="44196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Shape 113"/>
          <p:cNvSpPr txBox="1"/>
          <p:nvPr/>
        </p:nvSpPr>
        <p:spPr>
          <a:xfrm>
            <a:off x="850275" y="5806475"/>
            <a:ext cx="2792400" cy="354899"/>
          </a:xfrm>
          <a:prstGeom prst="rect">
            <a:avLst/>
          </a:prstGeom>
          <a:noFill/>
          <a:ln>
            <a:noFill/>
          </a:ln>
        </p:spPr>
        <p:txBody>
          <a:bodyPr lIns="91425" tIns="91425" rIns="91425" bIns="91425" anchor="t" anchorCtr="0">
            <a:noAutofit/>
          </a:bodyPr>
          <a:lstStyle/>
          <a:p>
            <a:pPr lvl="0" rtl="0">
              <a:spcBef>
                <a:spcPts val="0"/>
              </a:spcBef>
              <a:buNone/>
            </a:pPr>
            <a:r>
              <a:rPr lang="ru" sz="2400" dirty="0">
                <a:solidFill>
                  <a:schemeClr val="accent1"/>
                </a:solidFill>
              </a:rPr>
              <a:t>1920 г. - г. Гомель</a:t>
            </a:r>
          </a:p>
        </p:txBody>
      </p:sp>
      <p:pic>
        <p:nvPicPr>
          <p:cNvPr id="114" name="Shape 114"/>
          <p:cNvPicPr preferRelativeResize="0"/>
          <p:nvPr/>
        </p:nvPicPr>
        <p:blipFill>
          <a:blip r:embed="rId3">
            <a:alphaModFix/>
          </a:blip>
          <a:stretch>
            <a:fillRect/>
          </a:stretch>
        </p:blipFill>
        <p:spPr>
          <a:xfrm>
            <a:off x="459525" y="591148"/>
            <a:ext cx="3519749" cy="5128925"/>
          </a:xfrm>
          <a:prstGeom prst="rect">
            <a:avLst/>
          </a:prstGeom>
          <a:noFill/>
          <a:ln>
            <a:noFill/>
          </a:ln>
        </p:spPr>
      </p:pic>
      <p:sp>
        <p:nvSpPr>
          <p:cNvPr id="115" name="Shape 115"/>
          <p:cNvSpPr txBox="1">
            <a:spLocks noGrp="1"/>
          </p:cNvSpPr>
          <p:nvPr>
            <p:ph type="body" idx="1"/>
          </p:nvPr>
        </p:nvSpPr>
        <p:spPr>
          <a:xfrm>
            <a:off x="4195195" y="623967"/>
            <a:ext cx="4412999" cy="4066499"/>
          </a:xfrm>
          <a:prstGeom prst="rect">
            <a:avLst/>
          </a:prstGeom>
        </p:spPr>
        <p:txBody>
          <a:bodyPr lIns="91425" tIns="91425" rIns="91425" bIns="91425" anchor="t" anchorCtr="0">
            <a:noAutofit/>
          </a:bodyPr>
          <a:lstStyle/>
          <a:p>
            <a:pPr lvl="0" rtl="0">
              <a:spcBef>
                <a:spcPts val="0"/>
              </a:spcBef>
              <a:buNone/>
            </a:pPr>
            <a:r>
              <a:rPr lang="ru" sz="2600" b="1" dirty="0">
                <a:solidFill>
                  <a:schemeClr val="bg1"/>
                </a:solidFill>
              </a:rPr>
              <a:t>Витя рано лишился </a:t>
            </a:r>
          </a:p>
          <a:p>
            <a:pPr lvl="0" rtl="0">
              <a:spcBef>
                <a:spcPts val="0"/>
              </a:spcBef>
              <a:buNone/>
            </a:pPr>
            <a:r>
              <a:rPr lang="ru" sz="2600" b="1" dirty="0">
                <a:solidFill>
                  <a:schemeClr val="bg1"/>
                </a:solidFill>
              </a:rPr>
              <a:t>отца. Семья начала вести кочевую жизнь, разъезжая с театром по России.</a:t>
            </a:r>
          </a:p>
          <a:p>
            <a:pPr lvl="0" rtl="0">
              <a:spcBef>
                <a:spcPts val="0"/>
              </a:spcBef>
              <a:buNone/>
            </a:pPr>
            <a:r>
              <a:rPr lang="ru" sz="2600" b="1" dirty="0">
                <a:solidFill>
                  <a:schemeClr val="bg1"/>
                </a:solidFill>
              </a:rPr>
              <a:t>Мальчик много чему научился за два года кочевья: декламировать куплеты, бить чечётку, пародировать актёров. Он имел замечательную память, был артистичен и обладал чувством юмора. </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246175" y="274650"/>
            <a:ext cx="4660799" cy="578099"/>
          </a:xfrm>
          <a:prstGeom prst="rect">
            <a:avLst/>
          </a:prstGeom>
        </p:spPr>
        <p:txBody>
          <a:bodyPr lIns="91425" tIns="91425" rIns="91425" bIns="91425" anchor="b" anchorCtr="0">
            <a:noAutofit/>
          </a:bodyPr>
          <a:lstStyle/>
          <a:p>
            <a:pPr lvl="0" rtl="0">
              <a:spcBef>
                <a:spcPts val="0"/>
              </a:spcBef>
              <a:buNone/>
            </a:pPr>
            <a:r>
              <a:rPr lang="ru" b="1">
                <a:solidFill>
                  <a:schemeClr val="accent1"/>
                </a:solidFill>
              </a:rPr>
              <a:t>Юность</a:t>
            </a:r>
          </a:p>
        </p:txBody>
      </p:sp>
      <p:sp>
        <p:nvSpPr>
          <p:cNvPr id="121" name="Shape 121"/>
          <p:cNvSpPr txBox="1">
            <a:spLocks noGrp="1"/>
          </p:cNvSpPr>
          <p:nvPr>
            <p:ph type="body" idx="1"/>
          </p:nvPr>
        </p:nvSpPr>
        <p:spPr>
          <a:xfrm>
            <a:off x="2896475" y="391400"/>
            <a:ext cx="5749499" cy="4133700"/>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ru" sz="2400" b="1" dirty="0" smtClean="0"/>
              <a:t>В </a:t>
            </a:r>
            <a:r>
              <a:rPr lang="ru" sz="2400" b="1" dirty="0"/>
              <a:t>1925 году семья </a:t>
            </a:r>
          </a:p>
          <a:p>
            <a:pPr lvl="0" rtl="0">
              <a:spcBef>
                <a:spcPts val="0"/>
              </a:spcBef>
              <a:buClr>
                <a:srgbClr val="000000"/>
              </a:buClr>
              <a:buSzPct val="39285"/>
              <a:buFont typeface="Arial"/>
              <a:buNone/>
            </a:pPr>
            <a:r>
              <a:rPr lang="ru" sz="2400" b="1" dirty="0"/>
              <a:t>переехала в Москву. </a:t>
            </a:r>
          </a:p>
          <a:p>
            <a:pPr lvl="0" rtl="0">
              <a:spcBef>
                <a:spcPts val="0"/>
              </a:spcBef>
              <a:buClr>
                <a:srgbClr val="000000"/>
              </a:buClr>
              <a:buSzPct val="39285"/>
              <a:buFont typeface="Arial"/>
              <a:buNone/>
            </a:pPr>
            <a:r>
              <a:rPr lang="ru" sz="2400" b="1" dirty="0"/>
              <a:t>В 16 лет Виктор уже работал токарем, затем шорником, даже был лодочником.</a:t>
            </a:r>
          </a:p>
          <a:p>
            <a:pPr lvl="0" rtl="0">
              <a:spcBef>
                <a:spcPts val="0"/>
              </a:spcBef>
              <a:buClr>
                <a:srgbClr val="000000"/>
              </a:buClr>
              <a:buSzPct val="39285"/>
              <a:buFont typeface="Arial"/>
              <a:buNone/>
            </a:pPr>
            <a:r>
              <a:rPr lang="ru" sz="2400" b="1" dirty="0" smtClean="0"/>
              <a:t>В </a:t>
            </a:r>
            <a:r>
              <a:rPr lang="ru" sz="2400" b="1" dirty="0"/>
              <a:t>1930 году Виктор Драгунский стал учиться актёрству в «Литературно-театральных мастерских». С 1935 года начал выступать как актёр в театре.</a:t>
            </a:r>
          </a:p>
          <a:p>
            <a:pPr lvl="0" rtl="0">
              <a:spcBef>
                <a:spcPts val="0"/>
              </a:spcBef>
              <a:buClr>
                <a:srgbClr val="000000"/>
              </a:buClr>
              <a:buSzPct val="39285"/>
              <a:buFont typeface="Arial"/>
              <a:buNone/>
            </a:pPr>
            <a:r>
              <a:rPr lang="ru" sz="2400" b="1" dirty="0"/>
              <a:t>  </a:t>
            </a:r>
          </a:p>
        </p:txBody>
      </p:sp>
      <p:sp>
        <p:nvSpPr>
          <p:cNvPr id="122" name="Shape 122"/>
          <p:cNvSpPr txBox="1"/>
          <p:nvPr/>
        </p:nvSpPr>
        <p:spPr>
          <a:xfrm>
            <a:off x="629950" y="5888200"/>
            <a:ext cx="8150399" cy="476100"/>
          </a:xfrm>
          <a:prstGeom prst="rect">
            <a:avLst/>
          </a:prstGeom>
          <a:noFill/>
          <a:ln>
            <a:noFill/>
          </a:ln>
        </p:spPr>
        <p:txBody>
          <a:bodyPr lIns="91425" tIns="91425" rIns="91425" bIns="91425" anchor="t" anchorCtr="0">
            <a:noAutofit/>
          </a:bodyPr>
          <a:lstStyle/>
          <a:p>
            <a:pPr lvl="0" rtl="0">
              <a:spcBef>
                <a:spcPts val="0"/>
              </a:spcBef>
              <a:buClr>
                <a:srgbClr val="000000"/>
              </a:buClr>
              <a:buFont typeface="Arial"/>
              <a:buNone/>
            </a:pPr>
            <a:endParaRPr sz="3200">
              <a:solidFill>
                <a:schemeClr val="lt1"/>
              </a:solidFill>
            </a:endParaRPr>
          </a:p>
          <a:p>
            <a:pPr lvl="0" rtl="0">
              <a:spcBef>
                <a:spcPts val="0"/>
              </a:spcBef>
              <a:buNone/>
            </a:pPr>
            <a:endParaRPr/>
          </a:p>
        </p:txBody>
      </p:sp>
      <p:sp>
        <p:nvSpPr>
          <p:cNvPr id="123" name="Shape 123"/>
          <p:cNvSpPr txBox="1"/>
          <p:nvPr/>
        </p:nvSpPr>
        <p:spPr>
          <a:xfrm>
            <a:off x="246174" y="4057900"/>
            <a:ext cx="2761800" cy="467200"/>
          </a:xfrm>
          <a:prstGeom prst="rect">
            <a:avLst/>
          </a:prstGeom>
          <a:noFill/>
          <a:ln>
            <a:noFill/>
          </a:ln>
        </p:spPr>
        <p:txBody>
          <a:bodyPr lIns="91425" tIns="91425" rIns="91425" bIns="91425" anchor="t" anchorCtr="0">
            <a:noAutofit/>
          </a:bodyPr>
          <a:lstStyle/>
          <a:p>
            <a:pPr lvl="0" rtl="0">
              <a:spcBef>
                <a:spcPts val="0"/>
              </a:spcBef>
              <a:buNone/>
            </a:pPr>
            <a:r>
              <a:rPr lang="ru" sz="2400" dirty="0">
                <a:solidFill>
                  <a:schemeClr val="accent1"/>
                </a:solidFill>
              </a:rPr>
              <a:t>1932 г. - г. Москва</a:t>
            </a:r>
          </a:p>
        </p:txBody>
      </p:sp>
      <p:pic>
        <p:nvPicPr>
          <p:cNvPr id="124" name="Shape 124"/>
          <p:cNvPicPr preferRelativeResize="0"/>
          <p:nvPr/>
        </p:nvPicPr>
        <p:blipFill>
          <a:blip r:embed="rId3">
            <a:alphaModFix/>
          </a:blip>
          <a:stretch>
            <a:fillRect/>
          </a:stretch>
        </p:blipFill>
        <p:spPr>
          <a:xfrm flipH="1">
            <a:off x="246174" y="909575"/>
            <a:ext cx="2578800" cy="3212524"/>
          </a:xfrm>
          <a:prstGeom prst="rect">
            <a:avLst/>
          </a:prstGeom>
          <a:noFill/>
          <a:ln>
            <a:noFill/>
          </a:ln>
        </p:spPr>
      </p:pic>
      <p:sp>
        <p:nvSpPr>
          <p:cNvPr id="125" name="Shape 125"/>
          <p:cNvSpPr txBox="1"/>
          <p:nvPr/>
        </p:nvSpPr>
        <p:spPr>
          <a:xfrm>
            <a:off x="934750" y="4788000"/>
            <a:ext cx="4660799" cy="1830599"/>
          </a:xfrm>
          <a:prstGeom prst="rect">
            <a:avLst/>
          </a:prstGeom>
          <a:noFill/>
          <a:ln>
            <a:noFill/>
          </a:ln>
        </p:spPr>
        <p:txBody>
          <a:bodyPr lIns="91425" tIns="91425" rIns="91425" bIns="91425" anchor="t" anchorCtr="0">
            <a:noAutofit/>
          </a:bodyPr>
          <a:lstStyle/>
          <a:p>
            <a:pPr lvl="0">
              <a:spcBef>
                <a:spcPts val="0"/>
              </a:spcBef>
              <a:buNone/>
            </a:pPr>
            <a:r>
              <a:rPr lang="ru" sz="2400" b="1" dirty="0" smtClean="0">
                <a:solidFill>
                  <a:schemeClr val="lt1"/>
                </a:solidFill>
              </a:rPr>
              <a:t>В </a:t>
            </a:r>
            <a:r>
              <a:rPr lang="ru" sz="2400" b="1" dirty="0">
                <a:solidFill>
                  <a:schemeClr val="lt1"/>
                </a:solidFill>
              </a:rPr>
              <a:t>1940 г. были опубликованы его первые фельетоны и юмористические рассказы.</a:t>
            </a:r>
          </a:p>
        </p:txBody>
      </p:sp>
      <p:pic>
        <p:nvPicPr>
          <p:cNvPr id="126" name="Shape 126"/>
          <p:cNvPicPr preferRelativeResize="0"/>
          <p:nvPr/>
        </p:nvPicPr>
        <p:blipFill>
          <a:blip r:embed="rId4">
            <a:alphaModFix/>
          </a:blip>
          <a:stretch>
            <a:fillRect/>
          </a:stretch>
        </p:blipFill>
        <p:spPr>
          <a:xfrm>
            <a:off x="5306075" y="4347300"/>
            <a:ext cx="3615675" cy="2376374"/>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457200" y="261644"/>
            <a:ext cx="6879600" cy="629999"/>
          </a:xfrm>
          <a:prstGeom prst="rect">
            <a:avLst/>
          </a:prstGeom>
        </p:spPr>
        <p:txBody>
          <a:bodyPr lIns="91425" tIns="91425" rIns="91425" bIns="91425" anchor="b" anchorCtr="0">
            <a:noAutofit/>
          </a:bodyPr>
          <a:lstStyle/>
          <a:p>
            <a:pPr lvl="0">
              <a:spcBef>
                <a:spcPts val="0"/>
              </a:spcBef>
              <a:buNone/>
            </a:pPr>
            <a:r>
              <a:rPr lang="ru" b="1">
                <a:solidFill>
                  <a:schemeClr val="accent1"/>
                </a:solidFill>
              </a:rPr>
              <a:t>На войне</a:t>
            </a:r>
          </a:p>
        </p:txBody>
      </p:sp>
      <p:sp>
        <p:nvSpPr>
          <p:cNvPr id="142" name="Shape 142"/>
          <p:cNvSpPr txBox="1">
            <a:spLocks noGrp="1"/>
          </p:cNvSpPr>
          <p:nvPr>
            <p:ph type="body" idx="1"/>
          </p:nvPr>
        </p:nvSpPr>
        <p:spPr>
          <a:xfrm>
            <a:off x="4107465" y="2792424"/>
            <a:ext cx="4909535" cy="3595200"/>
          </a:xfrm>
          <a:prstGeom prst="rect">
            <a:avLst/>
          </a:prstGeom>
        </p:spPr>
        <p:txBody>
          <a:bodyPr lIns="91425" tIns="91425" rIns="91425" bIns="91425" anchor="t" anchorCtr="0">
            <a:noAutofit/>
          </a:bodyPr>
          <a:lstStyle/>
          <a:p>
            <a:pPr lvl="0" algn="l" rtl="0">
              <a:spcBef>
                <a:spcPts val="0"/>
              </a:spcBef>
              <a:buNone/>
            </a:pPr>
            <a:r>
              <a:rPr lang="ru" sz="2400" b="1" dirty="0" smtClean="0"/>
              <a:t>Пришла </a:t>
            </a:r>
            <a:r>
              <a:rPr lang="ru" sz="2400" b="1" dirty="0"/>
              <a:t>война. </a:t>
            </a:r>
          </a:p>
          <a:p>
            <a:pPr lvl="0" rtl="0">
              <a:spcBef>
                <a:spcPts val="0"/>
              </a:spcBef>
              <a:buNone/>
            </a:pPr>
            <a:r>
              <a:rPr lang="ru" sz="2400" b="1" dirty="0"/>
              <a:t>Драгунский рвался на фронт. Врачи не пропустили его из-за болезни, но он не сдался и поступил в ополчение.</a:t>
            </a:r>
          </a:p>
          <a:p>
            <a:pPr lvl="0" rtl="0">
              <a:spcBef>
                <a:spcPts val="0"/>
              </a:spcBef>
              <a:buNone/>
            </a:pPr>
            <a:r>
              <a:rPr lang="ru" sz="2400" b="1" dirty="0" smtClean="0"/>
              <a:t>Во </a:t>
            </a:r>
            <a:r>
              <a:rPr lang="ru" sz="2400" b="1" dirty="0"/>
              <a:t>время войны Виктор Юзефович работал в армейских газетах, а также выступал с фронтовыми концертными бригадами.</a:t>
            </a:r>
          </a:p>
        </p:txBody>
      </p:sp>
      <p:pic>
        <p:nvPicPr>
          <p:cNvPr id="143" name="Shape 143"/>
          <p:cNvPicPr preferRelativeResize="0"/>
          <p:nvPr/>
        </p:nvPicPr>
        <p:blipFill>
          <a:blip r:embed="rId3">
            <a:alphaModFix/>
          </a:blip>
          <a:stretch>
            <a:fillRect/>
          </a:stretch>
        </p:blipFill>
        <p:spPr>
          <a:xfrm>
            <a:off x="5240125" y="261650"/>
            <a:ext cx="2031375" cy="2530774"/>
          </a:xfrm>
          <a:prstGeom prst="rect">
            <a:avLst/>
          </a:prstGeom>
          <a:noFill/>
          <a:ln>
            <a:noFill/>
          </a:ln>
        </p:spPr>
      </p:pic>
      <p:sp>
        <p:nvSpPr>
          <p:cNvPr id="144" name="Shape 144"/>
          <p:cNvSpPr txBox="1"/>
          <p:nvPr/>
        </p:nvSpPr>
        <p:spPr>
          <a:xfrm>
            <a:off x="467600" y="6176075"/>
            <a:ext cx="3908999" cy="409199"/>
          </a:xfrm>
          <a:prstGeom prst="rect">
            <a:avLst/>
          </a:prstGeom>
          <a:noFill/>
          <a:ln>
            <a:noFill/>
          </a:ln>
        </p:spPr>
        <p:txBody>
          <a:bodyPr lIns="91425" tIns="91425" rIns="91425" bIns="91425" anchor="t" anchorCtr="0">
            <a:noAutofit/>
          </a:bodyPr>
          <a:lstStyle/>
          <a:p>
            <a:pPr lvl="0">
              <a:spcBef>
                <a:spcPts val="0"/>
              </a:spcBef>
              <a:buNone/>
            </a:pPr>
            <a:endParaRPr sz="2400">
              <a:solidFill>
                <a:schemeClr val="accent1"/>
              </a:solidFill>
            </a:endParaRPr>
          </a:p>
        </p:txBody>
      </p:sp>
      <p:pic>
        <p:nvPicPr>
          <p:cNvPr id="145" name="Shape 145"/>
          <p:cNvPicPr preferRelativeResize="0"/>
          <p:nvPr/>
        </p:nvPicPr>
        <p:blipFill>
          <a:blip r:embed="rId4">
            <a:alphaModFix/>
          </a:blip>
          <a:stretch>
            <a:fillRect/>
          </a:stretch>
        </p:blipFill>
        <p:spPr>
          <a:xfrm>
            <a:off x="203187" y="1136175"/>
            <a:ext cx="3743325" cy="512445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2696350" y="166175"/>
            <a:ext cx="6879600" cy="914400"/>
          </a:xfrm>
          <a:prstGeom prst="rect">
            <a:avLst/>
          </a:prstGeom>
        </p:spPr>
        <p:txBody>
          <a:bodyPr lIns="91425" tIns="91425" rIns="91425" bIns="91425" anchor="b" anchorCtr="0">
            <a:noAutofit/>
          </a:bodyPr>
          <a:lstStyle/>
          <a:p>
            <a:pPr lvl="0" algn="ctr" rtl="0">
              <a:lnSpc>
                <a:spcPct val="115000"/>
              </a:lnSpc>
              <a:spcBef>
                <a:spcPts val="0"/>
              </a:spcBef>
              <a:buNone/>
            </a:pPr>
            <a:endParaRPr sz="4400" b="1">
              <a:solidFill>
                <a:srgbClr val="A50021"/>
              </a:solidFill>
            </a:endParaRPr>
          </a:p>
          <a:p>
            <a:pPr lvl="0" algn="l" rtl="0">
              <a:lnSpc>
                <a:spcPct val="115000"/>
              </a:lnSpc>
              <a:spcBef>
                <a:spcPts val="0"/>
              </a:spcBef>
              <a:buNone/>
            </a:pPr>
            <a:r>
              <a:rPr lang="ru" b="1">
                <a:solidFill>
                  <a:schemeClr val="accent1"/>
                </a:solidFill>
              </a:rPr>
              <a:t>Актёр и юморист</a:t>
            </a:r>
          </a:p>
        </p:txBody>
      </p:sp>
      <p:sp>
        <p:nvSpPr>
          <p:cNvPr id="132" name="Shape 132"/>
          <p:cNvSpPr txBox="1">
            <a:spLocks noGrp="1"/>
          </p:cNvSpPr>
          <p:nvPr>
            <p:ph type="body" idx="1"/>
          </p:nvPr>
        </p:nvSpPr>
        <p:spPr>
          <a:xfrm>
            <a:off x="2908975" y="1202237"/>
            <a:ext cx="4895622" cy="1388999"/>
          </a:xfrm>
          <a:prstGeom prst="rect">
            <a:avLst/>
          </a:prstGeom>
        </p:spPr>
        <p:txBody>
          <a:bodyPr lIns="91425" tIns="91425" rIns="91425" bIns="91425" anchor="t" anchorCtr="0">
            <a:noAutofit/>
          </a:bodyPr>
          <a:lstStyle/>
          <a:p>
            <a:pPr lvl="0" rtl="0">
              <a:lnSpc>
                <a:spcPct val="100000"/>
              </a:lnSpc>
              <a:spcBef>
                <a:spcPts val="0"/>
              </a:spcBef>
              <a:buClr>
                <a:srgbClr val="000000"/>
              </a:buClr>
              <a:buSzPct val="61111"/>
              <a:buFont typeface="Arial"/>
              <a:buNone/>
            </a:pPr>
            <a:r>
              <a:rPr lang="ru" sz="2800" b="1" dirty="0" smtClean="0"/>
              <a:t>После войны Драгунский </a:t>
            </a:r>
            <a:r>
              <a:rPr lang="ru" sz="2800" b="1" dirty="0"/>
              <a:t>создал театр </a:t>
            </a:r>
            <a:r>
              <a:rPr lang="ru" sz="2800" b="1" dirty="0" smtClean="0"/>
              <a:t> пародий </a:t>
            </a:r>
            <a:r>
              <a:rPr lang="ru" sz="2800" b="1" dirty="0">
                <a:solidFill>
                  <a:srgbClr val="0070C0"/>
                </a:solidFill>
              </a:rPr>
              <a:t>«Синяя птичка».</a:t>
            </a:r>
          </a:p>
        </p:txBody>
      </p:sp>
      <p:sp>
        <p:nvSpPr>
          <p:cNvPr id="133" name="Shape 133"/>
          <p:cNvSpPr txBox="1"/>
          <p:nvPr/>
        </p:nvSpPr>
        <p:spPr>
          <a:xfrm>
            <a:off x="63400" y="3336050"/>
            <a:ext cx="5797800" cy="2631900"/>
          </a:xfrm>
          <a:prstGeom prst="rect">
            <a:avLst/>
          </a:prstGeom>
          <a:noFill/>
          <a:ln>
            <a:noFill/>
          </a:ln>
        </p:spPr>
        <p:txBody>
          <a:bodyPr lIns="91425" tIns="91425" rIns="91425" bIns="91425" anchor="t" anchorCtr="0">
            <a:noAutofit/>
          </a:bodyPr>
          <a:lstStyle/>
          <a:p>
            <a:pPr lvl="0" algn="l" rtl="0">
              <a:spcBef>
                <a:spcPts val="0"/>
              </a:spcBef>
              <a:buNone/>
            </a:pPr>
            <a:r>
              <a:rPr lang="ru" sz="2800" b="1" dirty="0">
                <a:solidFill>
                  <a:schemeClr val="lt1"/>
                </a:solidFill>
              </a:rPr>
              <a:t>       Все спектакли в театре</a:t>
            </a:r>
          </a:p>
          <a:p>
            <a:pPr lvl="0" algn="l" rtl="0">
              <a:spcBef>
                <a:spcPts val="0"/>
              </a:spcBef>
              <a:buClr>
                <a:srgbClr val="000000"/>
              </a:buClr>
              <a:buSzPct val="39285"/>
              <a:buFont typeface="Arial"/>
              <a:buNone/>
            </a:pPr>
            <a:r>
              <a:rPr lang="ru" sz="2800" b="1" dirty="0">
                <a:solidFill>
                  <a:schemeClr val="lt1"/>
                </a:solidFill>
              </a:rPr>
              <a:t>        начинались с песенки:</a:t>
            </a:r>
          </a:p>
          <a:p>
            <a:pPr lvl="0" rtl="0">
              <a:spcBef>
                <a:spcPts val="0"/>
              </a:spcBef>
              <a:buClr>
                <a:srgbClr val="000000"/>
              </a:buClr>
              <a:buSzPct val="39285"/>
              <a:buFont typeface="Arial"/>
              <a:buNone/>
            </a:pPr>
            <a:r>
              <a:rPr lang="ru" sz="2800" b="1" dirty="0">
                <a:solidFill>
                  <a:schemeClr val="lt2"/>
                </a:solidFill>
              </a:rPr>
              <a:t> </a:t>
            </a:r>
            <a:r>
              <a:rPr lang="ru" sz="2200" b="1" i="1" dirty="0">
                <a:solidFill>
                  <a:schemeClr val="accent5"/>
                </a:solidFill>
              </a:rPr>
              <a:t>«Синяя птичка, она такая вот.</a:t>
            </a:r>
          </a:p>
          <a:p>
            <a:pPr lvl="0" rtl="0">
              <a:spcBef>
                <a:spcPts val="0"/>
              </a:spcBef>
              <a:buClr>
                <a:srgbClr val="000000"/>
              </a:buClr>
              <a:buSzPct val="50000"/>
              <a:buFont typeface="Arial"/>
              <a:buNone/>
            </a:pPr>
            <a:r>
              <a:rPr lang="ru" sz="2200" b="1" i="1" dirty="0">
                <a:solidFill>
                  <a:schemeClr val="accent5"/>
                </a:solidFill>
              </a:rPr>
              <a:t>  Синяя птичка; в ней всё наоборот:</a:t>
            </a:r>
          </a:p>
          <a:p>
            <a:pPr lvl="0" rtl="0">
              <a:spcBef>
                <a:spcPts val="0"/>
              </a:spcBef>
              <a:buClr>
                <a:srgbClr val="000000"/>
              </a:buClr>
              <a:buSzPct val="50000"/>
              <a:buFont typeface="Arial"/>
              <a:buNone/>
            </a:pPr>
            <a:r>
              <a:rPr lang="ru" sz="2200" b="1" i="1" dirty="0">
                <a:solidFill>
                  <a:schemeClr val="accent5"/>
                </a:solidFill>
              </a:rPr>
              <a:t> Тех, кого полюбит, в обиду не даёт,</a:t>
            </a:r>
          </a:p>
          <a:p>
            <a:pPr lvl="0" rtl="0">
              <a:spcBef>
                <a:spcPts val="0"/>
              </a:spcBef>
              <a:buNone/>
            </a:pPr>
            <a:r>
              <a:rPr lang="ru" sz="2200" b="1" i="1" dirty="0">
                <a:solidFill>
                  <a:schemeClr val="accent5"/>
                </a:solidFill>
              </a:rPr>
              <a:t> А тех, кого не любит, </a:t>
            </a:r>
          </a:p>
          <a:p>
            <a:pPr lvl="0" rtl="0">
              <a:spcBef>
                <a:spcPts val="0"/>
              </a:spcBef>
              <a:buNone/>
            </a:pPr>
            <a:r>
              <a:rPr lang="ru" sz="2200" b="1" i="1" dirty="0">
                <a:solidFill>
                  <a:schemeClr val="accent5"/>
                </a:solidFill>
              </a:rPr>
              <a:t>                         безжалостно клюёт».</a:t>
            </a:r>
          </a:p>
        </p:txBody>
      </p:sp>
      <p:pic>
        <p:nvPicPr>
          <p:cNvPr id="135" name="Shape 135"/>
          <p:cNvPicPr preferRelativeResize="0"/>
          <p:nvPr/>
        </p:nvPicPr>
        <p:blipFill>
          <a:blip r:embed="rId3">
            <a:alphaModFix/>
          </a:blip>
          <a:stretch>
            <a:fillRect/>
          </a:stretch>
        </p:blipFill>
        <p:spPr>
          <a:xfrm>
            <a:off x="272450" y="321199"/>
            <a:ext cx="2350549" cy="3014849"/>
          </a:xfrm>
          <a:prstGeom prst="rect">
            <a:avLst/>
          </a:prstGeom>
          <a:noFill/>
          <a:ln>
            <a:noFill/>
          </a:ln>
        </p:spPr>
      </p:pic>
      <p:pic>
        <p:nvPicPr>
          <p:cNvPr id="136" name="Shape 136"/>
          <p:cNvPicPr preferRelativeResize="0"/>
          <p:nvPr/>
        </p:nvPicPr>
        <p:blipFill>
          <a:blip r:embed="rId4">
            <a:alphaModFix/>
          </a:blip>
          <a:stretch>
            <a:fillRect/>
          </a:stretch>
        </p:blipFill>
        <p:spPr>
          <a:xfrm flipH="1">
            <a:off x="5452550" y="3339525"/>
            <a:ext cx="3446899" cy="26319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208300" y="178825"/>
            <a:ext cx="3275099" cy="652800"/>
          </a:xfrm>
          <a:prstGeom prst="rect">
            <a:avLst/>
          </a:prstGeom>
        </p:spPr>
        <p:txBody>
          <a:bodyPr lIns="91425" tIns="91425" rIns="91425" bIns="91425" anchor="b" anchorCtr="0">
            <a:noAutofit/>
          </a:bodyPr>
          <a:lstStyle/>
          <a:p>
            <a:pPr lvl="0" rtl="0">
              <a:spcBef>
                <a:spcPts val="0"/>
              </a:spcBef>
              <a:buNone/>
            </a:pPr>
            <a:r>
              <a:rPr lang="ru" b="1">
                <a:solidFill>
                  <a:schemeClr val="accent1"/>
                </a:solidFill>
              </a:rPr>
              <a:t>Рыжий клоун</a:t>
            </a:r>
          </a:p>
        </p:txBody>
      </p:sp>
      <p:sp>
        <p:nvSpPr>
          <p:cNvPr id="151" name="Shape 151"/>
          <p:cNvSpPr txBox="1">
            <a:spLocks noGrp="1"/>
          </p:cNvSpPr>
          <p:nvPr>
            <p:ph type="body" idx="1"/>
          </p:nvPr>
        </p:nvSpPr>
        <p:spPr>
          <a:xfrm>
            <a:off x="2475050" y="984000"/>
            <a:ext cx="5872199" cy="2057400"/>
          </a:xfrm>
          <a:prstGeom prst="rect">
            <a:avLst/>
          </a:prstGeom>
        </p:spPr>
        <p:txBody>
          <a:bodyPr lIns="91425" tIns="91425" rIns="91425" bIns="91425" anchor="t" anchorCtr="0">
            <a:noAutofit/>
          </a:bodyPr>
          <a:lstStyle/>
          <a:p>
            <a:pPr lvl="0" rtl="0">
              <a:spcBef>
                <a:spcPts val="0"/>
              </a:spcBef>
              <a:buNone/>
            </a:pPr>
            <a:r>
              <a:rPr lang="ru" sz="2800" b="1" dirty="0" smtClean="0"/>
              <a:t>Потом </a:t>
            </a:r>
            <a:r>
              <a:rPr lang="ru" sz="2800" b="1" dirty="0"/>
              <a:t>Драгунский неожиданно бросает театр и уходит в цирк работать рыжим клоуном.</a:t>
            </a:r>
          </a:p>
        </p:txBody>
      </p:sp>
      <p:pic>
        <p:nvPicPr>
          <p:cNvPr id="152" name="Shape 152"/>
          <p:cNvPicPr preferRelativeResize="0"/>
          <p:nvPr/>
        </p:nvPicPr>
        <p:blipFill>
          <a:blip r:embed="rId3">
            <a:alphaModFix/>
          </a:blip>
          <a:stretch>
            <a:fillRect/>
          </a:stretch>
        </p:blipFill>
        <p:spPr>
          <a:xfrm flipH="1">
            <a:off x="208299" y="868675"/>
            <a:ext cx="2177599" cy="2707975"/>
          </a:xfrm>
          <a:prstGeom prst="rect">
            <a:avLst/>
          </a:prstGeom>
          <a:noFill/>
          <a:ln>
            <a:noFill/>
          </a:ln>
        </p:spPr>
      </p:pic>
      <p:sp>
        <p:nvSpPr>
          <p:cNvPr id="153" name="Shape 153"/>
          <p:cNvSpPr txBox="1"/>
          <p:nvPr/>
        </p:nvSpPr>
        <p:spPr>
          <a:xfrm>
            <a:off x="591600" y="3322650"/>
            <a:ext cx="4428599" cy="3098999"/>
          </a:xfrm>
          <a:prstGeom prst="rect">
            <a:avLst/>
          </a:prstGeom>
          <a:noFill/>
          <a:ln>
            <a:noFill/>
          </a:ln>
        </p:spPr>
        <p:txBody>
          <a:bodyPr lIns="91425" tIns="91425" rIns="91425" bIns="91425" anchor="t" anchorCtr="0">
            <a:noAutofit/>
          </a:bodyPr>
          <a:lstStyle/>
          <a:p>
            <a:pPr lvl="0" rtl="0">
              <a:spcBef>
                <a:spcPts val="0"/>
              </a:spcBef>
              <a:buClr>
                <a:srgbClr val="000000"/>
              </a:buClr>
              <a:buFont typeface="Arial"/>
              <a:buNone/>
            </a:pPr>
            <a:endParaRPr sz="2200" i="1" dirty="0">
              <a:solidFill>
                <a:schemeClr val="accent5"/>
              </a:solidFill>
            </a:endParaRPr>
          </a:p>
          <a:p>
            <a:pPr lvl="0" rtl="0">
              <a:spcBef>
                <a:spcPts val="0"/>
              </a:spcBef>
              <a:buClr>
                <a:srgbClr val="000000"/>
              </a:buClr>
              <a:buSzPct val="50000"/>
              <a:buFont typeface="Arial"/>
              <a:buNone/>
            </a:pPr>
            <a:r>
              <a:rPr lang="ru" sz="2200" b="1" i="1" dirty="0">
                <a:solidFill>
                  <a:schemeClr val="accent5"/>
                </a:solidFill>
              </a:rPr>
              <a:t>"Смех-это радость. Я даю его двумя руками. Карманы моих клоунских штанов набиты смехом. Дети должны жить, они должны радоваться...и я должен приносить радость детям".</a:t>
            </a:r>
          </a:p>
          <a:p>
            <a:pPr lvl="0" algn="ctr" rtl="0">
              <a:spcBef>
                <a:spcPts val="0"/>
              </a:spcBef>
              <a:buClr>
                <a:srgbClr val="000000"/>
              </a:buClr>
              <a:buSzPct val="50000"/>
              <a:buFont typeface="Arial"/>
              <a:buNone/>
            </a:pPr>
            <a:r>
              <a:rPr lang="ru" sz="2200" b="1" i="1" dirty="0">
                <a:solidFill>
                  <a:schemeClr val="accent5"/>
                </a:solidFill>
              </a:rPr>
              <a:t>           </a:t>
            </a:r>
            <a:r>
              <a:rPr lang="ru" sz="2200" i="1" dirty="0">
                <a:solidFill>
                  <a:schemeClr val="accent5"/>
                </a:solidFill>
              </a:rPr>
              <a:t>           В. Драгунский.</a:t>
            </a:r>
          </a:p>
          <a:p>
            <a:pPr lvl="0" rtl="0">
              <a:spcBef>
                <a:spcPts val="0"/>
              </a:spcBef>
              <a:buClr>
                <a:srgbClr val="000000"/>
              </a:buClr>
              <a:buFont typeface="Arial"/>
              <a:buNone/>
            </a:pPr>
            <a:endParaRPr dirty="0"/>
          </a:p>
        </p:txBody>
      </p:sp>
      <p:sp>
        <p:nvSpPr>
          <p:cNvPr id="154" name="Shape 154"/>
          <p:cNvSpPr txBox="1"/>
          <p:nvPr/>
        </p:nvSpPr>
        <p:spPr>
          <a:xfrm>
            <a:off x="5603575" y="6086550"/>
            <a:ext cx="3024600" cy="437699"/>
          </a:xfrm>
          <a:prstGeom prst="rect">
            <a:avLst/>
          </a:prstGeom>
          <a:noFill/>
          <a:ln>
            <a:noFill/>
          </a:ln>
        </p:spPr>
        <p:txBody>
          <a:bodyPr lIns="91425" tIns="91425" rIns="91425" bIns="91425" anchor="t" anchorCtr="0">
            <a:noAutofit/>
          </a:bodyPr>
          <a:lstStyle/>
          <a:p>
            <a:pPr lvl="0" rtl="0">
              <a:spcBef>
                <a:spcPts val="0"/>
              </a:spcBef>
              <a:buNone/>
            </a:pPr>
            <a:r>
              <a:rPr lang="ru" sz="1800">
                <a:solidFill>
                  <a:schemeClr val="accent1"/>
                </a:solidFill>
              </a:rPr>
              <a:t>1947 г. - клоун </a:t>
            </a:r>
          </a:p>
          <a:p>
            <a:pPr lvl="0" rtl="0">
              <a:spcBef>
                <a:spcPts val="0"/>
              </a:spcBef>
              <a:buNone/>
            </a:pPr>
            <a:r>
              <a:rPr lang="ru" sz="1800">
                <a:solidFill>
                  <a:schemeClr val="accent1"/>
                </a:solidFill>
              </a:rPr>
              <a:t>на новогоднем гулянии</a:t>
            </a:r>
          </a:p>
        </p:txBody>
      </p:sp>
      <p:pic>
        <p:nvPicPr>
          <p:cNvPr id="155" name="Shape 155"/>
          <p:cNvPicPr preferRelativeResize="0"/>
          <p:nvPr/>
        </p:nvPicPr>
        <p:blipFill>
          <a:blip r:embed="rId4">
            <a:alphaModFix/>
          </a:blip>
          <a:stretch>
            <a:fillRect/>
          </a:stretch>
        </p:blipFill>
        <p:spPr>
          <a:xfrm>
            <a:off x="5528187" y="2499425"/>
            <a:ext cx="2730574" cy="3587124"/>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Custom Theme">
  <a:themeElements>
    <a:clrScheme name="Custom 462">
      <a:dk1>
        <a:srgbClr val="000000"/>
      </a:dk1>
      <a:lt1>
        <a:srgbClr val="FFFFFF"/>
      </a:lt1>
      <a:dk2>
        <a:srgbClr val="1F497D"/>
      </a:dk2>
      <a:lt2>
        <a:srgbClr val="EEECE1"/>
      </a:lt2>
      <a:accent1>
        <a:srgbClr val="FFD80C"/>
      </a:accent1>
      <a:accent2>
        <a:srgbClr val="CD108C"/>
      </a:accent2>
      <a:accent3>
        <a:srgbClr val="0990DB"/>
      </a:accent3>
      <a:accent4>
        <a:srgbClr val="AAAAAA"/>
      </a:accent4>
      <a:accent5>
        <a:srgbClr val="C3F180"/>
      </a:accent5>
      <a:accent6>
        <a:srgbClr val="FF986D"/>
      </a:accent6>
      <a:hlink>
        <a:srgbClr val="ABABAB"/>
      </a:hlink>
      <a:folHlink>
        <a:srgbClr val="66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1166</Words>
  <Application>Microsoft Office PowerPoint</Application>
  <PresentationFormat>Экран (4:3)</PresentationFormat>
  <Paragraphs>116</Paragraphs>
  <Slides>23</Slides>
  <Notes>21</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Custom Theme</vt:lpstr>
      <vt:lpstr>Виктор Драгунский</vt:lpstr>
      <vt:lpstr>Он живой и светится...</vt:lpstr>
      <vt:lpstr>Презентация PowerPoint</vt:lpstr>
      <vt:lpstr>Детство</vt:lpstr>
      <vt:lpstr>Презентация PowerPoint</vt:lpstr>
      <vt:lpstr>Юность</vt:lpstr>
      <vt:lpstr>На войне</vt:lpstr>
      <vt:lpstr> Актёр и юморист</vt:lpstr>
      <vt:lpstr>Рыжий клоун</vt:lpstr>
      <vt:lpstr>Артист</vt:lpstr>
      <vt:lpstr>Рассказчик</vt:lpstr>
      <vt:lpstr>"Денискины рассказы"</vt:lpstr>
      <vt:lpstr>Презентация PowerPoint</vt:lpstr>
      <vt:lpstr>"Денискины рассказы"</vt:lpstr>
      <vt:lpstr>Фильм, фильм, фильм...</vt:lpstr>
      <vt:lpstr>Дети пишут Драгунскому</vt:lpstr>
      <vt:lpstr>Презентация PowerPoint</vt:lpstr>
      <vt:lpstr>Жизнь состоялась!</vt:lpstr>
      <vt:lpstr>Продолжение - в детях... </vt:lpstr>
      <vt:lpstr>Бессмертные творения</vt:lpstr>
      <vt:lpstr>"Витамины Драгунского"</vt:lpstr>
      <vt:lpstr>Презентация PowerPoint</vt:lpstr>
      <vt:lpstr>Список используемых ресурсов: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Виктор Драгунский: он живой и светится!..</dc:title>
  <dc:creator>Консультант</dc:creator>
  <cp:lastModifiedBy>Татьяна Ивановна</cp:lastModifiedBy>
  <cp:revision>19</cp:revision>
  <dcterms:modified xsi:type="dcterms:W3CDTF">2016-02-19T12:34:38Z</dcterms:modified>
</cp:coreProperties>
</file>