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23" r:id="rId3"/>
    <p:sldId id="328" r:id="rId4"/>
    <p:sldId id="316" r:id="rId5"/>
    <p:sldId id="327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808080"/>
    <a:srgbClr val="FCFCFC"/>
    <a:srgbClr val="E8E8E8"/>
    <a:srgbClr val="FFD84B"/>
    <a:srgbClr val="FFFFFF"/>
    <a:srgbClr val="CC33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68" d="100"/>
          <a:sy n="68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A1EB2FD-ECCB-4340-9B4E-779356E3A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92962AB-E5A0-427F-969C-5E1ACC971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1588" y="5881688"/>
            <a:ext cx="2917826" cy="977900"/>
          </a:xfrm>
          <a:custGeom>
            <a:avLst/>
            <a:gdLst>
              <a:gd name="T0" fmla="*/ 0 w 1838"/>
              <a:gd name="T1" fmla="*/ 74 h 618"/>
              <a:gd name="T2" fmla="*/ 1589 w 1838"/>
              <a:gd name="T3" fmla="*/ 0 h 618"/>
              <a:gd name="T4" fmla="*/ 1838 w 1838"/>
              <a:gd name="T5" fmla="*/ 618 h 618"/>
              <a:gd name="T6" fmla="*/ 0 w 1838"/>
              <a:gd name="T7" fmla="*/ 618 h 618"/>
              <a:gd name="T8" fmla="*/ 0 w 1838"/>
              <a:gd name="T9" fmla="*/ 74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reeform 8"/>
          <p:cNvSpPr>
            <a:spLocks/>
          </p:cNvSpPr>
          <p:nvPr/>
        </p:nvSpPr>
        <p:spPr bwMode="gray">
          <a:xfrm>
            <a:off x="2559050" y="4684713"/>
            <a:ext cx="6596063" cy="2239962"/>
          </a:xfrm>
          <a:custGeom>
            <a:avLst/>
            <a:gdLst>
              <a:gd name="T0" fmla="*/ 1114 w 4171"/>
              <a:gd name="T1" fmla="*/ 0 h 1416"/>
              <a:gd name="T2" fmla="*/ 0 w 4171"/>
              <a:gd name="T3" fmla="*/ 754 h 1416"/>
              <a:gd name="T4" fmla="*/ 406 w 4171"/>
              <a:gd name="T5" fmla="*/ 1375 h 1416"/>
              <a:gd name="T6" fmla="*/ 4171 w 4171"/>
              <a:gd name="T7" fmla="*/ 1375 h 1416"/>
              <a:gd name="T8" fmla="*/ 4171 w 4171"/>
              <a:gd name="T9" fmla="*/ 468 h 1416"/>
              <a:gd name="T10" fmla="*/ 1114 w 4171"/>
              <a:gd name="T11" fmla="*/ 0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9"/>
          <p:cNvSpPr>
            <a:spLocks/>
          </p:cNvSpPr>
          <p:nvPr/>
        </p:nvSpPr>
        <p:spPr bwMode="gray">
          <a:xfrm>
            <a:off x="4356100" y="641350"/>
            <a:ext cx="4787900" cy="5997575"/>
          </a:xfrm>
          <a:custGeom>
            <a:avLst/>
            <a:gdLst>
              <a:gd name="T0" fmla="*/ 548 w 3016"/>
              <a:gd name="T1" fmla="*/ 1300 h 3791"/>
              <a:gd name="T2" fmla="*/ 0 w 3016"/>
              <a:gd name="T3" fmla="*/ 2525 h 3791"/>
              <a:gd name="T4" fmla="*/ 3016 w 3016"/>
              <a:gd name="T5" fmla="*/ 2752 h 3791"/>
              <a:gd name="T6" fmla="*/ 3016 w 3016"/>
              <a:gd name="T7" fmla="*/ 665 h 3791"/>
              <a:gd name="T8" fmla="*/ 1944 w 3016"/>
              <a:gd name="T9" fmla="*/ 0 h 3791"/>
              <a:gd name="T10" fmla="*/ 548 w 3016"/>
              <a:gd name="T11" fmla="*/ 1300 h 3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10"/>
          <p:cNvSpPr>
            <a:spLocks/>
          </p:cNvSpPr>
          <p:nvPr/>
        </p:nvSpPr>
        <p:spPr bwMode="gray">
          <a:xfrm>
            <a:off x="4719638" y="1588"/>
            <a:ext cx="2508250" cy="2601912"/>
          </a:xfrm>
          <a:custGeom>
            <a:avLst/>
            <a:gdLst>
              <a:gd name="T0" fmla="*/ 0 w 1569"/>
              <a:gd name="T1" fmla="*/ 0 h 1645"/>
              <a:gd name="T2" fmla="*/ 335 w 1569"/>
              <a:gd name="T3" fmla="*/ 1645 h 1645"/>
              <a:gd name="T4" fmla="*/ 1569 w 1569"/>
              <a:gd name="T5" fmla="*/ 0 h 1645"/>
              <a:gd name="T6" fmla="*/ 0 w 1569"/>
              <a:gd name="T7" fmla="*/ 0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>
            <a:spLocks/>
          </p:cNvSpPr>
          <p:nvPr/>
        </p:nvSpPr>
        <p:spPr bwMode="gray">
          <a:xfrm>
            <a:off x="0" y="5889625"/>
            <a:ext cx="2935288" cy="977900"/>
          </a:xfrm>
          <a:custGeom>
            <a:avLst/>
            <a:gdLst>
              <a:gd name="T0" fmla="*/ 0 w 1838"/>
              <a:gd name="T1" fmla="*/ 74 h 618"/>
              <a:gd name="T2" fmla="*/ 1589 w 1838"/>
              <a:gd name="T3" fmla="*/ 0 h 618"/>
              <a:gd name="T4" fmla="*/ 1838 w 1838"/>
              <a:gd name="T5" fmla="*/ 618 h 618"/>
              <a:gd name="T6" fmla="*/ 0 w 1838"/>
              <a:gd name="T7" fmla="*/ 618 h 618"/>
              <a:gd name="T8" fmla="*/ 0 w 1838"/>
              <a:gd name="T9" fmla="*/ 74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2"/>
          <p:cNvSpPr>
            <a:spLocks/>
          </p:cNvSpPr>
          <p:nvPr/>
        </p:nvSpPr>
        <p:spPr bwMode="gray">
          <a:xfrm>
            <a:off x="2541588" y="4673600"/>
            <a:ext cx="6596062" cy="2239963"/>
          </a:xfrm>
          <a:custGeom>
            <a:avLst/>
            <a:gdLst>
              <a:gd name="T0" fmla="*/ 1114 w 4171"/>
              <a:gd name="T1" fmla="*/ 0 h 1416"/>
              <a:gd name="T2" fmla="*/ 0 w 4171"/>
              <a:gd name="T3" fmla="*/ 754 h 1416"/>
              <a:gd name="T4" fmla="*/ 406 w 4171"/>
              <a:gd name="T5" fmla="*/ 1375 h 1416"/>
              <a:gd name="T6" fmla="*/ 4171 w 4171"/>
              <a:gd name="T7" fmla="*/ 1375 h 1416"/>
              <a:gd name="T8" fmla="*/ 4171 w 4171"/>
              <a:gd name="T9" fmla="*/ 468 h 1416"/>
              <a:gd name="T10" fmla="*/ 1114 w 4171"/>
              <a:gd name="T11" fmla="*/ 0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3"/>
          <p:cNvSpPr>
            <a:spLocks/>
          </p:cNvSpPr>
          <p:nvPr/>
        </p:nvSpPr>
        <p:spPr bwMode="gray">
          <a:xfrm>
            <a:off x="4348163" y="628650"/>
            <a:ext cx="4787900" cy="6008688"/>
          </a:xfrm>
          <a:custGeom>
            <a:avLst/>
            <a:gdLst>
              <a:gd name="T0" fmla="*/ 548 w 3016"/>
              <a:gd name="T1" fmla="*/ 1300 h 3791"/>
              <a:gd name="T2" fmla="*/ 0 w 3016"/>
              <a:gd name="T3" fmla="*/ 2525 h 3791"/>
              <a:gd name="T4" fmla="*/ 3016 w 3016"/>
              <a:gd name="T5" fmla="*/ 2752 h 3791"/>
              <a:gd name="T6" fmla="*/ 3016 w 3016"/>
              <a:gd name="T7" fmla="*/ 665 h 3791"/>
              <a:gd name="T8" fmla="*/ 1944 w 3016"/>
              <a:gd name="T9" fmla="*/ 0 h 3791"/>
              <a:gd name="T10" fmla="*/ 548 w 3016"/>
              <a:gd name="T11" fmla="*/ 1300 h 3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4" descr="1"/>
          <p:cNvSpPr>
            <a:spLocks/>
          </p:cNvSpPr>
          <p:nvPr/>
        </p:nvSpPr>
        <p:spPr bwMode="gray">
          <a:xfrm>
            <a:off x="4694238" y="-1588"/>
            <a:ext cx="2543175" cy="2632076"/>
          </a:xfrm>
          <a:custGeom>
            <a:avLst/>
            <a:gdLst>
              <a:gd name="T0" fmla="*/ 0 w 1569"/>
              <a:gd name="T1" fmla="*/ 0 h 1645"/>
              <a:gd name="T2" fmla="*/ 335 w 1569"/>
              <a:gd name="T3" fmla="*/ 1645 h 1645"/>
              <a:gd name="T4" fmla="*/ 1569 w 1569"/>
              <a:gd name="T5" fmla="*/ 0 h 1645"/>
              <a:gd name="T6" fmla="*/ 0 w 1569"/>
              <a:gd name="T7" fmla="*/ 0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5"/>
          <p:cNvSpPr>
            <a:spLocks/>
          </p:cNvSpPr>
          <p:nvPr/>
        </p:nvSpPr>
        <p:spPr bwMode="gray">
          <a:xfrm>
            <a:off x="-3175" y="1588"/>
            <a:ext cx="5857875" cy="6794500"/>
          </a:xfrm>
          <a:custGeom>
            <a:avLst/>
            <a:gdLst>
              <a:gd name="T0" fmla="*/ 0 w 3690"/>
              <a:gd name="T1" fmla="*/ 3810 h 4280"/>
              <a:gd name="T2" fmla="*/ 0 w 3690"/>
              <a:gd name="T3" fmla="*/ 1 h 4280"/>
              <a:gd name="T4" fmla="*/ 2974 w 3690"/>
              <a:gd name="T5" fmla="*/ 0 h 4280"/>
              <a:gd name="T6" fmla="*/ 2768 w 3690"/>
              <a:gd name="T7" fmla="*/ 2926 h 4280"/>
              <a:gd name="T8" fmla="*/ 0 w 3690"/>
              <a:gd name="T9" fmla="*/ 3810 h 4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0" h="4280">
                <a:moveTo>
                  <a:pt x="0" y="3810"/>
                </a:moveTo>
                <a:lnTo>
                  <a:pt x="0" y="1"/>
                </a:lnTo>
                <a:lnTo>
                  <a:pt x="2974" y="0"/>
                </a:lnTo>
                <a:cubicBezTo>
                  <a:pt x="3284" y="452"/>
                  <a:pt x="3690" y="1776"/>
                  <a:pt x="2768" y="2926"/>
                </a:cubicBezTo>
                <a:cubicBezTo>
                  <a:pt x="1610" y="4280"/>
                  <a:pt x="0" y="3810"/>
                  <a:pt x="0" y="38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Freeform 16"/>
          <p:cNvSpPr>
            <a:spLocks/>
          </p:cNvSpPr>
          <p:nvPr/>
        </p:nvSpPr>
        <p:spPr bwMode="gray">
          <a:xfrm>
            <a:off x="-3175" y="1588"/>
            <a:ext cx="5943600" cy="6437312"/>
          </a:xfrm>
          <a:custGeom>
            <a:avLst/>
            <a:gdLst>
              <a:gd name="T0" fmla="*/ 0 w 3635"/>
              <a:gd name="T1" fmla="*/ 3765 h 4115"/>
              <a:gd name="T2" fmla="*/ 0 w 3635"/>
              <a:gd name="T3" fmla="*/ 0 h 4115"/>
              <a:gd name="T4" fmla="*/ 2767 w 3635"/>
              <a:gd name="T5" fmla="*/ 0 h 4115"/>
              <a:gd name="T6" fmla="*/ 2567 w 3635"/>
              <a:gd name="T7" fmla="*/ 2858 h 4115"/>
              <a:gd name="T8" fmla="*/ 0 w 3635"/>
              <a:gd name="T9" fmla="*/ 3765 h 4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5" h="4115">
                <a:moveTo>
                  <a:pt x="0" y="3765"/>
                </a:moveTo>
                <a:lnTo>
                  <a:pt x="0" y="0"/>
                </a:lnTo>
                <a:lnTo>
                  <a:pt x="2767" y="0"/>
                </a:lnTo>
                <a:cubicBezTo>
                  <a:pt x="2767" y="0"/>
                  <a:pt x="3635" y="1445"/>
                  <a:pt x="2567" y="2858"/>
                </a:cubicBezTo>
                <a:cubicBezTo>
                  <a:pt x="1523" y="4115"/>
                  <a:pt x="0" y="3765"/>
                  <a:pt x="0" y="376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19216"/>
                  <a:invGamma/>
                </a:srgbClr>
              </a:gs>
              <a:gs pos="100000">
                <a:srgbClr val="FDF58D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250825" y="9525"/>
            <a:ext cx="4176713" cy="5908675"/>
            <a:chOff x="158" y="6"/>
            <a:chExt cx="2631" cy="3722"/>
          </a:xfrm>
        </p:grpSpPr>
        <p:sp>
          <p:nvSpPr>
            <p:cNvPr id="15" name="Line 18"/>
            <p:cNvSpPr>
              <a:spLocks noChangeShapeType="1"/>
            </p:cNvSpPr>
            <p:nvPr/>
          </p:nvSpPr>
          <p:spPr bwMode="gray">
            <a:xfrm>
              <a:off x="158" y="6"/>
              <a:ext cx="0" cy="37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gray">
            <a:xfrm>
              <a:off x="815" y="6"/>
              <a:ext cx="0" cy="37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gray">
            <a:xfrm>
              <a:off x="1473" y="6"/>
              <a:ext cx="0" cy="35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gray">
            <a:xfrm>
              <a:off x="2131" y="6"/>
              <a:ext cx="0" cy="325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gray">
            <a:xfrm>
              <a:off x="2789" y="6"/>
              <a:ext cx="0" cy="25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" name="Group 23"/>
          <p:cNvGrpSpPr>
            <a:grpSpLocks/>
          </p:cNvGrpSpPr>
          <p:nvPr/>
        </p:nvGrpSpPr>
        <p:grpSpPr bwMode="auto">
          <a:xfrm>
            <a:off x="6350" y="260350"/>
            <a:ext cx="5041900" cy="5329238"/>
            <a:chOff x="4" y="164"/>
            <a:chExt cx="3176" cy="3357"/>
          </a:xfrm>
        </p:grpSpPr>
        <p:sp>
          <p:nvSpPr>
            <p:cNvPr id="21" name="Line 24"/>
            <p:cNvSpPr>
              <a:spLocks noChangeShapeType="1"/>
            </p:cNvSpPr>
            <p:nvPr/>
          </p:nvSpPr>
          <p:spPr bwMode="gray">
            <a:xfrm rot="5400000">
              <a:off x="1466" y="-1298"/>
              <a:ext cx="0" cy="29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gray">
            <a:xfrm rot="5400000">
              <a:off x="1575" y="-736"/>
              <a:ext cx="0" cy="314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gray">
            <a:xfrm rot="5400000">
              <a:off x="1592" y="-82"/>
              <a:ext cx="0" cy="31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gray">
            <a:xfrm rot="5400000">
              <a:off x="1508" y="674"/>
              <a:ext cx="0" cy="3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gray">
            <a:xfrm rot="5400000">
              <a:off x="1306" y="1547"/>
              <a:ext cx="0" cy="260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gray">
            <a:xfrm rot="5400000">
              <a:off x="838" y="2687"/>
              <a:ext cx="0" cy="16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" name="Rectangle 30"/>
          <p:cNvSpPr>
            <a:spLocks noChangeArrowheads="1"/>
          </p:cNvSpPr>
          <p:nvPr/>
        </p:nvSpPr>
        <p:spPr bwMode="gray">
          <a:xfrm>
            <a:off x="2368550" y="288925"/>
            <a:ext cx="1012825" cy="1025525"/>
          </a:xfrm>
          <a:prstGeom prst="rect">
            <a:avLst/>
          </a:prstGeom>
          <a:solidFill>
            <a:srgbClr val="FFFFFF">
              <a:alpha val="64999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gray">
          <a:xfrm>
            <a:off x="0" y="279400"/>
            <a:ext cx="250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gray">
          <a:xfrm>
            <a:off x="1331913" y="9525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" name="Freeform 34"/>
          <p:cNvSpPr>
            <a:spLocks/>
          </p:cNvSpPr>
          <p:nvPr/>
        </p:nvSpPr>
        <p:spPr bwMode="gray">
          <a:xfrm>
            <a:off x="4452938" y="1347788"/>
            <a:ext cx="720725" cy="1047750"/>
          </a:xfrm>
          <a:custGeom>
            <a:avLst/>
            <a:gdLst>
              <a:gd name="T0" fmla="*/ 363 w 454"/>
              <a:gd name="T1" fmla="*/ 0 h 680"/>
              <a:gd name="T2" fmla="*/ 0 w 454"/>
              <a:gd name="T3" fmla="*/ 0 h 680"/>
              <a:gd name="T4" fmla="*/ 0 w 454"/>
              <a:gd name="T5" fmla="*/ 680 h 680"/>
              <a:gd name="T6" fmla="*/ 409 w 454"/>
              <a:gd name="T7" fmla="*/ 680 h 680"/>
              <a:gd name="T8" fmla="*/ 454 w 454"/>
              <a:gd name="T9" fmla="*/ 317 h 680"/>
              <a:gd name="T10" fmla="*/ 363 w 454"/>
              <a:gd name="T11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4" h="680">
                <a:moveTo>
                  <a:pt x="363" y="0"/>
                </a:moveTo>
                <a:lnTo>
                  <a:pt x="0" y="0"/>
                </a:lnTo>
                <a:lnTo>
                  <a:pt x="0" y="680"/>
                </a:lnTo>
                <a:lnTo>
                  <a:pt x="409" y="680"/>
                </a:lnTo>
                <a:lnTo>
                  <a:pt x="454" y="317"/>
                </a:lnTo>
                <a:lnTo>
                  <a:pt x="36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" name="Freeform 35"/>
          <p:cNvSpPr>
            <a:spLocks/>
          </p:cNvSpPr>
          <p:nvPr/>
        </p:nvSpPr>
        <p:spPr bwMode="gray">
          <a:xfrm>
            <a:off x="2365375" y="4549775"/>
            <a:ext cx="1003300" cy="1023938"/>
          </a:xfrm>
          <a:custGeom>
            <a:avLst/>
            <a:gdLst>
              <a:gd name="T0" fmla="*/ 635 w 680"/>
              <a:gd name="T1" fmla="*/ 0 h 681"/>
              <a:gd name="T2" fmla="*/ 0 w 680"/>
              <a:gd name="T3" fmla="*/ 0 h 681"/>
              <a:gd name="T4" fmla="*/ 0 w 680"/>
              <a:gd name="T5" fmla="*/ 681 h 681"/>
              <a:gd name="T6" fmla="*/ 272 w 680"/>
              <a:gd name="T7" fmla="*/ 681 h 681"/>
              <a:gd name="T8" fmla="*/ 680 w 680"/>
              <a:gd name="T9" fmla="*/ 454 h 681"/>
              <a:gd name="T10" fmla="*/ 680 w 680"/>
              <a:gd name="T11" fmla="*/ 0 h 681"/>
              <a:gd name="T12" fmla="*/ 635 w 680"/>
              <a:gd name="T13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0" h="681">
                <a:moveTo>
                  <a:pt x="635" y="0"/>
                </a:moveTo>
                <a:lnTo>
                  <a:pt x="0" y="0"/>
                </a:lnTo>
                <a:lnTo>
                  <a:pt x="0" y="681"/>
                </a:lnTo>
                <a:lnTo>
                  <a:pt x="272" y="681"/>
                </a:lnTo>
                <a:lnTo>
                  <a:pt x="680" y="454"/>
                </a:lnTo>
                <a:lnTo>
                  <a:pt x="680" y="0"/>
                </a:lnTo>
                <a:lnTo>
                  <a:pt x="635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Freeform 36"/>
          <p:cNvSpPr>
            <a:spLocks/>
          </p:cNvSpPr>
          <p:nvPr/>
        </p:nvSpPr>
        <p:spPr bwMode="gray">
          <a:xfrm>
            <a:off x="7524750" y="0"/>
            <a:ext cx="1620838" cy="1230313"/>
          </a:xfrm>
          <a:custGeom>
            <a:avLst/>
            <a:gdLst>
              <a:gd name="T0" fmla="*/ 34 w 1009"/>
              <a:gd name="T1" fmla="*/ 0 h 775"/>
              <a:gd name="T2" fmla="*/ 0 w 1009"/>
              <a:gd name="T3" fmla="*/ 255 h 775"/>
              <a:gd name="T4" fmla="*/ 1007 w 1009"/>
              <a:gd name="T5" fmla="*/ 775 h 775"/>
              <a:gd name="T6" fmla="*/ 1009 w 1009"/>
              <a:gd name="T7" fmla="*/ 0 h 775"/>
              <a:gd name="T8" fmla="*/ 34 w 1009"/>
              <a:gd name="T9" fmla="*/ 0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9" h="775">
                <a:moveTo>
                  <a:pt x="34" y="0"/>
                </a:moveTo>
                <a:cubicBezTo>
                  <a:pt x="34" y="115"/>
                  <a:pt x="0" y="255"/>
                  <a:pt x="0" y="255"/>
                </a:cubicBezTo>
                <a:cubicBezTo>
                  <a:pt x="489" y="376"/>
                  <a:pt x="1007" y="775"/>
                  <a:pt x="1007" y="775"/>
                </a:cubicBezTo>
                <a:lnTo>
                  <a:pt x="1009" y="0"/>
                </a:lnTo>
                <a:cubicBezTo>
                  <a:pt x="1009" y="0"/>
                  <a:pt x="521" y="0"/>
                  <a:pt x="34" y="0"/>
                </a:cubicBezTo>
                <a:close/>
              </a:path>
            </a:pathLst>
          </a:custGeom>
          <a:solidFill>
            <a:srgbClr val="E8E8E8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4" name="Picture 37" descr="water"/>
          <p:cNvPicPr>
            <a:picLocks noChangeAspect="1" noChangeArrowheads="1"/>
          </p:cNvPicPr>
          <p:nvPr/>
        </p:nvPicPr>
        <p:blipFill>
          <a:blip r:embed="rId6"/>
          <a:srcRect l="22409" t="16374" b="27486"/>
          <a:stretch>
            <a:fillRect/>
          </a:stretch>
        </p:blipFill>
        <p:spPr bwMode="gray">
          <a:xfrm rot="393398">
            <a:off x="2268538" y="5842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38"/>
          <p:cNvSpPr txBox="1">
            <a:spLocks noChangeArrowheads="1"/>
          </p:cNvSpPr>
          <p:nvPr/>
        </p:nvSpPr>
        <p:spPr bwMode="gray">
          <a:xfrm>
            <a:off x="228600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Arial Black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84363"/>
            <a:ext cx="8229600" cy="1470025"/>
          </a:xfrm>
          <a:effectLst/>
          <a:extLst>
            <a:ext uri="{AF507438-7753-43E0-B8FC-AC1667EBCBE1}"/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1E7F7-9643-4EE5-9576-F9E9C5FA6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00"/>
                            </p:stCondLst>
                            <p:childTnLst>
                              <p:par>
                                <p:cTn id="3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1" grpId="2" animBg="1"/>
      <p:bldP spid="3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>
              <a:gd name="T0" fmla="*/ 5766 w 5768"/>
              <a:gd name="T1" fmla="*/ 605 h 4325"/>
              <a:gd name="T2" fmla="*/ 5768 w 5768"/>
              <a:gd name="T3" fmla="*/ 4325 h 4325"/>
              <a:gd name="T4" fmla="*/ 1331 w 5768"/>
              <a:gd name="T5" fmla="*/ 4325 h 4325"/>
              <a:gd name="T6" fmla="*/ 4 w 5768"/>
              <a:gd name="T7" fmla="*/ 3111 h 4325"/>
              <a:gd name="T8" fmla="*/ 0 w 5768"/>
              <a:gd name="T9" fmla="*/ 0 h 4325"/>
              <a:gd name="T10" fmla="*/ 2428 w 5768"/>
              <a:gd name="T11" fmla="*/ 7 h 4325"/>
              <a:gd name="T12" fmla="*/ 5766 w 5768"/>
              <a:gd name="T13" fmla="*/ 605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Picture 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4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1" name="Picture 3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99F8-B437-4058-ACD6-A7B39E347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>
              <a:gd name="T0" fmla="*/ 5766 w 5768"/>
              <a:gd name="T1" fmla="*/ 605 h 4325"/>
              <a:gd name="T2" fmla="*/ 5768 w 5768"/>
              <a:gd name="T3" fmla="*/ 4325 h 4325"/>
              <a:gd name="T4" fmla="*/ 1331 w 5768"/>
              <a:gd name="T5" fmla="*/ 4325 h 4325"/>
              <a:gd name="T6" fmla="*/ 4 w 5768"/>
              <a:gd name="T7" fmla="*/ 3111 h 4325"/>
              <a:gd name="T8" fmla="*/ 0 w 5768"/>
              <a:gd name="T9" fmla="*/ 0 h 4325"/>
              <a:gd name="T10" fmla="*/ 2428 w 5768"/>
              <a:gd name="T11" fmla="*/ 7 h 4325"/>
              <a:gd name="T12" fmla="*/ 5766 w 5768"/>
              <a:gd name="T13" fmla="*/ 605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Picture 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4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1" name="Picture 3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1B2B-0D7B-4FA7-B0F0-0DE50193D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>
              <a:gd name="T0" fmla="*/ 5766 w 5768"/>
              <a:gd name="T1" fmla="*/ 605 h 4325"/>
              <a:gd name="T2" fmla="*/ 5768 w 5768"/>
              <a:gd name="T3" fmla="*/ 4325 h 4325"/>
              <a:gd name="T4" fmla="*/ 1331 w 5768"/>
              <a:gd name="T5" fmla="*/ 4325 h 4325"/>
              <a:gd name="T6" fmla="*/ 4 w 5768"/>
              <a:gd name="T7" fmla="*/ 3111 h 4325"/>
              <a:gd name="T8" fmla="*/ 0 w 5768"/>
              <a:gd name="T9" fmla="*/ 0 h 4325"/>
              <a:gd name="T10" fmla="*/ 2428 w 5768"/>
              <a:gd name="T11" fmla="*/ 7 h 4325"/>
              <a:gd name="T12" fmla="*/ 5766 w 5768"/>
              <a:gd name="T13" fmla="*/ 605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Picture 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4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1" name="Picture 3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D6424-15CF-4A99-83D4-093E8AF9A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>
              <a:gd name="T0" fmla="*/ 5766 w 5768"/>
              <a:gd name="T1" fmla="*/ 605 h 4325"/>
              <a:gd name="T2" fmla="*/ 5768 w 5768"/>
              <a:gd name="T3" fmla="*/ 4325 h 4325"/>
              <a:gd name="T4" fmla="*/ 1331 w 5768"/>
              <a:gd name="T5" fmla="*/ 4325 h 4325"/>
              <a:gd name="T6" fmla="*/ 4 w 5768"/>
              <a:gd name="T7" fmla="*/ 3111 h 4325"/>
              <a:gd name="T8" fmla="*/ 0 w 5768"/>
              <a:gd name="T9" fmla="*/ 0 h 4325"/>
              <a:gd name="T10" fmla="*/ 2428 w 5768"/>
              <a:gd name="T11" fmla="*/ 7 h 4325"/>
              <a:gd name="T12" fmla="*/ 5766 w 5768"/>
              <a:gd name="T13" fmla="*/ 605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Picture 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4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1" name="Picture 3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EC617-D5BD-49B0-95C2-DAC0E5BC2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>
              <a:gd name="T0" fmla="*/ 5766 w 5768"/>
              <a:gd name="T1" fmla="*/ 605 h 4325"/>
              <a:gd name="T2" fmla="*/ 5768 w 5768"/>
              <a:gd name="T3" fmla="*/ 4325 h 4325"/>
              <a:gd name="T4" fmla="*/ 1331 w 5768"/>
              <a:gd name="T5" fmla="*/ 4325 h 4325"/>
              <a:gd name="T6" fmla="*/ 4 w 5768"/>
              <a:gd name="T7" fmla="*/ 3111 h 4325"/>
              <a:gd name="T8" fmla="*/ 0 w 5768"/>
              <a:gd name="T9" fmla="*/ 0 h 4325"/>
              <a:gd name="T10" fmla="*/ 2428 w 5768"/>
              <a:gd name="T11" fmla="*/ 7 h 4325"/>
              <a:gd name="T12" fmla="*/ 5766 w 5768"/>
              <a:gd name="T13" fmla="*/ 605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Picture 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4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1" name="Picture 3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0F6E6-FCF5-4C81-AA80-98491A628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>
              <a:gd name="T0" fmla="*/ 5766 w 5768"/>
              <a:gd name="T1" fmla="*/ 605 h 4325"/>
              <a:gd name="T2" fmla="*/ 5768 w 5768"/>
              <a:gd name="T3" fmla="*/ 4325 h 4325"/>
              <a:gd name="T4" fmla="*/ 1331 w 5768"/>
              <a:gd name="T5" fmla="*/ 4325 h 4325"/>
              <a:gd name="T6" fmla="*/ 4 w 5768"/>
              <a:gd name="T7" fmla="*/ 3111 h 4325"/>
              <a:gd name="T8" fmla="*/ 0 w 5768"/>
              <a:gd name="T9" fmla="*/ 0 h 4325"/>
              <a:gd name="T10" fmla="*/ 2428 w 5768"/>
              <a:gd name="T11" fmla="*/ 7 h 4325"/>
              <a:gd name="T12" fmla="*/ 5766 w 5768"/>
              <a:gd name="T13" fmla="*/ 605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Picture 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1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2" name="Picture 3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1972C-9BB9-4D66-9253-5D6E41892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>
              <a:gd name="T0" fmla="*/ 5766 w 5768"/>
              <a:gd name="T1" fmla="*/ 605 h 4325"/>
              <a:gd name="T2" fmla="*/ 5768 w 5768"/>
              <a:gd name="T3" fmla="*/ 4325 h 4325"/>
              <a:gd name="T4" fmla="*/ 1331 w 5768"/>
              <a:gd name="T5" fmla="*/ 4325 h 4325"/>
              <a:gd name="T6" fmla="*/ 4 w 5768"/>
              <a:gd name="T7" fmla="*/ 3111 h 4325"/>
              <a:gd name="T8" fmla="*/ 0 w 5768"/>
              <a:gd name="T9" fmla="*/ 0 h 4325"/>
              <a:gd name="T10" fmla="*/ 2428 w 5768"/>
              <a:gd name="T11" fmla="*/ 7 h 4325"/>
              <a:gd name="T12" fmla="*/ 5766 w 5768"/>
              <a:gd name="T13" fmla="*/ 605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" name="Picture 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9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2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3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7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4" name="Picture 3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6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E5094-6ECF-4A92-8E96-C1CFD1E0B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>
              <a:gd name="T0" fmla="*/ 5766 w 5768"/>
              <a:gd name="T1" fmla="*/ 605 h 4325"/>
              <a:gd name="T2" fmla="*/ 5768 w 5768"/>
              <a:gd name="T3" fmla="*/ 4325 h 4325"/>
              <a:gd name="T4" fmla="*/ 1331 w 5768"/>
              <a:gd name="T5" fmla="*/ 4325 h 4325"/>
              <a:gd name="T6" fmla="*/ 4 w 5768"/>
              <a:gd name="T7" fmla="*/ 3111 h 4325"/>
              <a:gd name="T8" fmla="*/ 0 w 5768"/>
              <a:gd name="T9" fmla="*/ 0 h 4325"/>
              <a:gd name="T10" fmla="*/ 2428 w 5768"/>
              <a:gd name="T11" fmla="*/ 7 h 4325"/>
              <a:gd name="T12" fmla="*/ 5766 w 5768"/>
              <a:gd name="T13" fmla="*/ 605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Picture 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5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9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3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0" name="Picture 3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5A26-1960-495D-BC2E-B2A7E512B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>
              <a:gd name="T0" fmla="*/ 5766 w 5768"/>
              <a:gd name="T1" fmla="*/ 605 h 4325"/>
              <a:gd name="T2" fmla="*/ 5768 w 5768"/>
              <a:gd name="T3" fmla="*/ 4325 h 4325"/>
              <a:gd name="T4" fmla="*/ 1331 w 5768"/>
              <a:gd name="T5" fmla="*/ 4325 h 4325"/>
              <a:gd name="T6" fmla="*/ 4 w 5768"/>
              <a:gd name="T7" fmla="*/ 3111 h 4325"/>
              <a:gd name="T8" fmla="*/ 0 w 5768"/>
              <a:gd name="T9" fmla="*/ 0 h 4325"/>
              <a:gd name="T10" fmla="*/ 2428 w 5768"/>
              <a:gd name="T11" fmla="*/ 7 h 4325"/>
              <a:gd name="T12" fmla="*/ 5766 w 5768"/>
              <a:gd name="T13" fmla="*/ 605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" name="Picture 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4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8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9" name="Picture 3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6A37B-767A-4A85-8871-5C79F6861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>
              <a:gd name="T0" fmla="*/ 5766 w 5768"/>
              <a:gd name="T1" fmla="*/ 605 h 4325"/>
              <a:gd name="T2" fmla="*/ 5768 w 5768"/>
              <a:gd name="T3" fmla="*/ 4325 h 4325"/>
              <a:gd name="T4" fmla="*/ 1331 w 5768"/>
              <a:gd name="T5" fmla="*/ 4325 h 4325"/>
              <a:gd name="T6" fmla="*/ 4 w 5768"/>
              <a:gd name="T7" fmla="*/ 3111 h 4325"/>
              <a:gd name="T8" fmla="*/ 0 w 5768"/>
              <a:gd name="T9" fmla="*/ 0 h 4325"/>
              <a:gd name="T10" fmla="*/ 2428 w 5768"/>
              <a:gd name="T11" fmla="*/ 7 h 4325"/>
              <a:gd name="T12" fmla="*/ 5766 w 5768"/>
              <a:gd name="T13" fmla="*/ 605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Picture 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1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2" name="Picture 3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CCC5-94E1-4332-9462-C4D8C9339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>
              <a:gd name="T0" fmla="*/ 5766 w 5768"/>
              <a:gd name="T1" fmla="*/ 605 h 4325"/>
              <a:gd name="T2" fmla="*/ 5768 w 5768"/>
              <a:gd name="T3" fmla="*/ 4325 h 4325"/>
              <a:gd name="T4" fmla="*/ 1331 w 5768"/>
              <a:gd name="T5" fmla="*/ 4325 h 4325"/>
              <a:gd name="T6" fmla="*/ 4 w 5768"/>
              <a:gd name="T7" fmla="*/ 3111 h 4325"/>
              <a:gd name="T8" fmla="*/ 0 w 5768"/>
              <a:gd name="T9" fmla="*/ 0 h 4325"/>
              <a:gd name="T10" fmla="*/ 2428 w 5768"/>
              <a:gd name="T11" fmla="*/ 7 h 4325"/>
              <a:gd name="T12" fmla="*/ 5766 w 5768"/>
              <a:gd name="T13" fmla="*/ 605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Picture 8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1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2" name="Picture 3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3174D-5666-4822-8AB7-26C3E7ECD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>
              <a:gd name="T0" fmla="*/ 5766 w 5768"/>
              <a:gd name="T1" fmla="*/ 605 h 4325"/>
              <a:gd name="T2" fmla="*/ 5768 w 5768"/>
              <a:gd name="T3" fmla="*/ 4325 h 4325"/>
              <a:gd name="T4" fmla="*/ 1331 w 5768"/>
              <a:gd name="T5" fmla="*/ 4325 h 4325"/>
              <a:gd name="T6" fmla="*/ 4 w 5768"/>
              <a:gd name="T7" fmla="*/ 3111 h 4325"/>
              <a:gd name="T8" fmla="*/ 0 w 5768"/>
              <a:gd name="T9" fmla="*/ 0 h 4325"/>
              <a:gd name="T10" fmla="*/ 2428 w 5768"/>
              <a:gd name="T11" fmla="*/ 7 h 4325"/>
              <a:gd name="T12" fmla="*/ 5766 w 5768"/>
              <a:gd name="T13" fmla="*/ 605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7" name="Picture 8" descr="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9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1046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2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47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4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37" name="Picture 35" descr="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5C5888A-6C4C-40CC-9239-4102893D3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0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34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35%20&#1047;&#1072;&#1075;&#1072;&#1076;&#1082;&#1080;%20&#1044;&#1078;&#1077;&#1089;&#1089;&#1072;%20&#1050;&#1072;&#1082;&#1080;&#1084;%20&#1076;&#1086;&#1083;&#1078;&#1077;&#1085;%20&#1073;&#1099;&#1090;&#1100;%20&#1079;&#1072;&#1074;&#1090;&#1088;&#1072;&#1082;.mp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341438"/>
            <a:ext cx="8640762" cy="2808287"/>
          </a:xfrm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eaLnBrk="1" hangingPunct="1">
              <a:defRPr/>
            </a:pPr>
            <a:r>
              <a:rPr lang="ru-RU" sz="4400" smtClean="0">
                <a:solidFill>
                  <a:schemeClr val="tx1"/>
                </a:solidFill>
              </a:rPr>
              <a:t>Защита творчески</a:t>
            </a:r>
            <a:r>
              <a:rPr lang="ru-RU" sz="4400" smtClean="0">
                <a:solidFill>
                  <a:schemeClr val="bg1"/>
                </a:solidFill>
              </a:rPr>
              <a:t>х </a:t>
            </a:r>
            <a:r>
              <a:rPr lang="ru-RU" sz="4400" smtClean="0">
                <a:solidFill>
                  <a:schemeClr val="tx1"/>
                </a:solidFill>
              </a:rPr>
              <a:t>групповых проектов </a:t>
            </a:r>
            <a:br>
              <a:rPr lang="ru-RU" sz="4400" smtClean="0">
                <a:solidFill>
                  <a:schemeClr val="tx1"/>
                </a:solidFill>
              </a:rPr>
            </a:br>
            <a:r>
              <a:rPr lang="ru-RU" sz="4400" smtClean="0">
                <a:solidFill>
                  <a:schemeClr val="tx1"/>
                </a:solidFill>
              </a:rPr>
              <a:t>на тему </a:t>
            </a:r>
            <a:r>
              <a:rPr lang="ru-RU" sz="4400" smtClean="0">
                <a:solidFill>
                  <a:schemeClr val="tx1"/>
                </a:solidFill>
                <a:hlinkClick r:id="rId2" action="ppaction://hlinkfile"/>
              </a:rPr>
              <a:t>«Завтрак»</a:t>
            </a:r>
            <a:r>
              <a:rPr lang="ru-RU" smtClean="0">
                <a:hlinkClick r:id="rId2" action="ppaction://hlinkfile"/>
              </a:rPr>
              <a:t> </a:t>
            </a:r>
            <a:endParaRPr lang="en-US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149725"/>
            <a:ext cx="3457575" cy="960438"/>
          </a:xfrm>
          <a:solidFill>
            <a:srgbClr val="F6E0A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/>
              <a:t>Учитель технологии Жарова В.В.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000" smtClean="0">
              <a:solidFill>
                <a:schemeClr val="tx1"/>
              </a:solidFill>
            </a:endParaRPr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smtClean="0"/>
              <a:t>Задачи:</a:t>
            </a:r>
          </a:p>
          <a:p>
            <a:pPr eaLnBrk="1" hangingPunct="1"/>
            <a:r>
              <a:rPr lang="ru-RU" sz="3600" b="1" smtClean="0"/>
              <a:t>Провести защиту проекта</a:t>
            </a:r>
          </a:p>
          <a:p>
            <a:pPr eaLnBrk="1" hangingPunct="1"/>
            <a:r>
              <a:rPr lang="ru-RU" sz="3600" b="1" smtClean="0"/>
              <a:t>Дать самооценку своему проекту</a:t>
            </a:r>
          </a:p>
          <a:p>
            <a:pPr eaLnBrk="1" hangingPunct="1"/>
            <a:r>
              <a:rPr lang="ru-RU" sz="3600" b="1" smtClean="0"/>
              <a:t>Оценить проект других групп</a:t>
            </a:r>
          </a:p>
          <a:p>
            <a:pPr eaLnBrk="1" hangingPunct="1"/>
            <a:endParaRPr lang="ru-RU" sz="3600" b="1" smtClean="0"/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187450" y="4581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31775" y="4581525"/>
            <a:ext cx="21082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22238" y="4652963"/>
            <a:ext cx="2073275" cy="10080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План защиты проекта: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800" b="1" smtClean="0"/>
              <a:t>1. Объявить название проекта, состав группы, цели, задачи и разработанное меню.</a:t>
            </a:r>
          </a:p>
          <a:p>
            <a:r>
              <a:rPr lang="ru-RU" sz="2800" b="1" smtClean="0"/>
              <a:t>2. Обосновать выбор блюд и их полезность.</a:t>
            </a:r>
          </a:p>
          <a:p>
            <a:r>
              <a:rPr lang="ru-RU" sz="2800" b="1" smtClean="0"/>
              <a:t>3. Представить расчет расхода продуктов на блюда для завтрака.</a:t>
            </a:r>
          </a:p>
          <a:p>
            <a:r>
              <a:rPr lang="ru-RU" sz="2800" b="1" smtClean="0"/>
              <a:t>4.Показать сервировку стола к завтраку.</a:t>
            </a:r>
          </a:p>
          <a:p>
            <a:r>
              <a:rPr lang="ru-RU" sz="2800" b="1" smtClean="0"/>
              <a:t>5. Оценить выполненную работу.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126841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i="1" smtClean="0">
                <a:solidFill>
                  <a:schemeClr val="tx1"/>
                </a:solidFill>
              </a:rPr>
              <a:t>Ответьте, пожалуйста, на вопросы:</a:t>
            </a:r>
            <a:r>
              <a:rPr lang="ru-RU" sz="3600" smtClean="0">
                <a:solidFill>
                  <a:schemeClr val="tx1"/>
                </a:solidFill>
              </a:rPr>
              <a:t/>
            </a:r>
            <a:br>
              <a:rPr lang="ru-RU" sz="3600" smtClean="0">
                <a:solidFill>
                  <a:schemeClr val="tx1"/>
                </a:solidFill>
              </a:rPr>
            </a:br>
            <a:endParaRPr lang="ru-RU" sz="3600" smtClean="0">
              <a:solidFill>
                <a:schemeClr val="tx1"/>
              </a:solidFill>
            </a:endParaRP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marL="0" indent="0"/>
            <a:r>
              <a:rPr lang="ru-RU" b="1" smtClean="0"/>
              <a:t>Чему ты научилась за время проекта?</a:t>
            </a:r>
          </a:p>
          <a:p>
            <a:pPr marL="0" indent="0"/>
            <a:r>
              <a:rPr lang="ru-RU" b="1" smtClean="0"/>
              <a:t>Как сработала ваша группа?</a:t>
            </a:r>
          </a:p>
          <a:p>
            <a:pPr marL="0" indent="0"/>
            <a:r>
              <a:rPr lang="ru-RU" b="1" smtClean="0"/>
              <a:t>Что нового ты узнала о своих способностях и о способностях твоих одноклассниц?</a:t>
            </a:r>
          </a:p>
          <a:p>
            <a:pPr marL="0" indent="0"/>
            <a:r>
              <a:rPr lang="ru-RU" b="1" smtClean="0"/>
              <a:t>Что можно было сделать лучше?</a:t>
            </a:r>
          </a:p>
          <a:p>
            <a:pPr marL="0" indent="0"/>
            <a:r>
              <a:rPr lang="ru-RU" b="1" smtClean="0"/>
              <a:t>Как ты оцениваешь результаты проекта?</a:t>
            </a:r>
          </a:p>
          <a:p>
            <a:pPr marL="0" indent="0"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Домашнее задание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5400" b="1" smtClean="0">
                <a:solidFill>
                  <a:schemeClr val="tx2"/>
                </a:solidFill>
              </a:rPr>
              <a:t>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uitAni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FruitAni</Template>
  <TotalTime>859</TotalTime>
  <Words>101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13</vt:i4>
      </vt:variant>
      <vt:variant>
        <vt:lpstr>Заголовки слайдов</vt:lpstr>
      </vt:variant>
      <vt:variant>
        <vt:i4>5</vt:i4>
      </vt:variant>
    </vt:vector>
  </HeadingPairs>
  <TitlesOfParts>
    <vt:vector size="21" baseType="lpstr">
      <vt:lpstr>Arial</vt:lpstr>
      <vt:lpstr>Arial Black</vt:lpstr>
      <vt:lpstr>Times New Roman</vt:lpstr>
      <vt:lpstr>FruitAni</vt:lpstr>
      <vt:lpstr>FruitAni</vt:lpstr>
      <vt:lpstr>FruitAni</vt:lpstr>
      <vt:lpstr>FruitAni</vt:lpstr>
      <vt:lpstr>FruitAni</vt:lpstr>
      <vt:lpstr>FruitAni</vt:lpstr>
      <vt:lpstr>FruitAni</vt:lpstr>
      <vt:lpstr>FruitAni</vt:lpstr>
      <vt:lpstr>FruitAni</vt:lpstr>
      <vt:lpstr>FruitAni</vt:lpstr>
      <vt:lpstr>FruitAni</vt:lpstr>
      <vt:lpstr>FruitAni</vt:lpstr>
      <vt:lpstr>FruitAni</vt:lpstr>
      <vt:lpstr>Защита творческих групповых проектов  на тему «Завтрак» </vt:lpstr>
      <vt:lpstr>Слайд 2</vt:lpstr>
      <vt:lpstr>План защиты проекта:</vt:lpstr>
      <vt:lpstr>Ответьте, пожалуйста, на вопросы: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</dc:title>
  <dc:creator>marina</dc:creator>
  <cp:lastModifiedBy>Серг</cp:lastModifiedBy>
  <cp:revision>57</cp:revision>
  <dcterms:created xsi:type="dcterms:W3CDTF">2013-10-19T09:10:45Z</dcterms:created>
  <dcterms:modified xsi:type="dcterms:W3CDTF">2015-11-23T18:53:04Z</dcterms:modified>
</cp:coreProperties>
</file>