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7" r:id="rId4"/>
    <p:sldId id="258" r:id="rId5"/>
    <p:sldId id="259" r:id="rId6"/>
    <p:sldId id="294" r:id="rId7"/>
    <p:sldId id="279" r:id="rId8"/>
    <p:sldId id="280" r:id="rId9"/>
    <p:sldId id="260" r:id="rId10"/>
    <p:sldId id="261" r:id="rId11"/>
    <p:sldId id="282" r:id="rId12"/>
    <p:sldId id="283" r:id="rId13"/>
    <p:sldId id="284" r:id="rId14"/>
    <p:sldId id="285" r:id="rId15"/>
    <p:sldId id="286" r:id="rId16"/>
    <p:sldId id="287" r:id="rId17"/>
    <p:sldId id="262" r:id="rId18"/>
    <p:sldId id="263" r:id="rId19"/>
    <p:sldId id="292" r:id="rId20"/>
    <p:sldId id="289" r:id="rId21"/>
    <p:sldId id="264" r:id="rId22"/>
    <p:sldId id="290" r:id="rId23"/>
    <p:sldId id="293" r:id="rId24"/>
    <p:sldId id="265" r:id="rId25"/>
    <p:sldId id="268"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4660"/>
  </p:normalViewPr>
  <p:slideViewPr>
    <p:cSldViewPr>
      <p:cViewPr varScale="1">
        <p:scale>
          <a:sx n="100" d="100"/>
          <a:sy n="100" d="100"/>
        </p:scale>
        <p:origin x="-9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lvl1pPr>
              <a:defRPr b="1">
                <a:solidFill>
                  <a:schemeClr val="accent2">
                    <a:lumMod val="75000"/>
                  </a:schemeClr>
                </a:solidFill>
              </a:defRPr>
            </a:lvl1p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0B9E3B1-425E-4AAB-8E84-84AF7BCDAEAA}" type="datetimeFigureOut">
              <a:rPr lang="ru-RU" smtClean="0"/>
              <a:t>15.03.2016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BD5DBA-7199-4061-858F-135EC2738B8D}"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0B9E3B1-425E-4AAB-8E84-84AF7BCDAEAA}" type="datetimeFigureOut">
              <a:rPr lang="ru-RU" smtClean="0"/>
              <a:t>15.03.2016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BD5DBA-7199-4061-858F-135EC2738B8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0B9E3B1-425E-4AAB-8E84-84AF7BCDAEAA}" type="datetimeFigureOut">
              <a:rPr lang="ru-RU" smtClean="0"/>
              <a:t>15.03.2016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BD5DBA-7199-4061-858F-135EC2738B8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0B9E3B1-425E-4AAB-8E84-84AF7BCDAEAA}" type="datetimeFigureOut">
              <a:rPr lang="ru-RU" smtClean="0"/>
              <a:t>15.03.2016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BD5DBA-7199-4061-858F-135EC2738B8D}"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0B9E3B1-425E-4AAB-8E84-84AF7BCDAEAA}" type="datetimeFigureOut">
              <a:rPr lang="ru-RU" smtClean="0"/>
              <a:t>15.03.2016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BD5DBA-7199-4061-858F-135EC2738B8D}"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0B9E3B1-425E-4AAB-8E84-84AF7BCDAEAA}" type="datetimeFigureOut">
              <a:rPr lang="ru-RU" smtClean="0"/>
              <a:t>15.03.2016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BD5DBA-7199-4061-858F-135EC2738B8D}"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0B9E3B1-425E-4AAB-8E84-84AF7BCDAEAA}" type="datetimeFigureOut">
              <a:rPr lang="ru-RU" smtClean="0"/>
              <a:t>15.03.2016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BBD5DBA-7199-4061-858F-135EC2738B8D}"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0B9E3B1-425E-4AAB-8E84-84AF7BCDAEAA}" type="datetimeFigureOut">
              <a:rPr lang="ru-RU" smtClean="0"/>
              <a:t>15.03.2016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BBD5DBA-7199-4061-858F-135EC2738B8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0B9E3B1-425E-4AAB-8E84-84AF7BCDAEAA}" type="datetimeFigureOut">
              <a:rPr lang="ru-RU" smtClean="0"/>
              <a:t>15.03.2016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BBD5DBA-7199-4061-858F-135EC2738B8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0B9E3B1-425E-4AAB-8E84-84AF7BCDAEAA}" type="datetimeFigureOut">
              <a:rPr lang="ru-RU" smtClean="0"/>
              <a:t>15.03.2016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BD5DBA-7199-4061-858F-135EC2738B8D}"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0B9E3B1-425E-4AAB-8E84-84AF7BCDAEAA}" type="datetimeFigureOut">
              <a:rPr lang="ru-RU" smtClean="0"/>
              <a:t>15.03.2016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BD5DBA-7199-4061-858F-135EC2738B8D}"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B9E3B1-425E-4AAB-8E84-84AF7BCDAEAA}" type="datetimeFigureOut">
              <a:rPr lang="ru-RU" smtClean="0"/>
              <a:t>15.03.2016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D5DBA-7199-4061-858F-135EC2738B8D}"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accent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0"/>
            <a:ext cx="8640960" cy="6453335"/>
          </a:xfrm>
        </p:spPr>
        <p:txBody>
          <a:bodyPr>
            <a:normAutofit/>
          </a:bodyPr>
          <a:lstStyle/>
          <a:p>
            <a:r>
              <a:rPr lang="ru-RU" sz="6600" dirty="0" smtClean="0"/>
              <a:t>ТРЕНАЖЕР № 2</a:t>
            </a:r>
            <a:r>
              <a:rPr lang="ru-RU" sz="6600" dirty="0" smtClean="0"/>
              <a:t/>
            </a:r>
            <a:br>
              <a:rPr lang="ru-RU" sz="6600" dirty="0" smtClean="0"/>
            </a:br>
            <a:r>
              <a:rPr lang="ru-RU" sz="6600" dirty="0" smtClean="0"/>
              <a:t>АНГЛИЙСКИЙ ЯЗЫК </a:t>
            </a:r>
            <a:br>
              <a:rPr lang="ru-RU" sz="6600" dirty="0" smtClean="0"/>
            </a:br>
            <a:r>
              <a:rPr lang="ru-RU" sz="6600" dirty="0" smtClean="0"/>
              <a:t>УСТНАЯ ЧАСТЬ</a:t>
            </a:r>
            <a:r>
              <a:rPr lang="en-US" sz="6600" dirty="0" smtClean="0"/>
              <a:t/>
            </a:r>
            <a:br>
              <a:rPr lang="en-US" sz="6600" dirty="0" smtClean="0"/>
            </a:br>
            <a:r>
              <a:rPr lang="ru-RU" sz="6600" dirty="0" smtClean="0">
                <a:solidFill>
                  <a:srgbClr val="C0504D">
                    <a:lumMod val="75000"/>
                  </a:srgbClr>
                </a:solidFill>
              </a:rPr>
              <a:t>ЕГЭ - </a:t>
            </a:r>
            <a:r>
              <a:rPr lang="en-US" sz="6600" dirty="0" smtClean="0"/>
              <a:t>2016</a:t>
            </a:r>
            <a:endParaRPr lang="ru-RU" sz="6600" dirty="0"/>
          </a:p>
        </p:txBody>
      </p:sp>
      <p:sp>
        <p:nvSpPr>
          <p:cNvPr id="3" name="Подзаголовок 2"/>
          <p:cNvSpPr>
            <a:spLocks noGrp="1"/>
          </p:cNvSpPr>
          <p:nvPr>
            <p:ph type="subTitle" idx="1"/>
          </p:nvPr>
        </p:nvSpPr>
        <p:spPr>
          <a:xfrm>
            <a:off x="3059832" y="5805264"/>
            <a:ext cx="5904656" cy="792088"/>
          </a:xfrm>
        </p:spPr>
        <p:txBody>
          <a:bodyPr>
            <a:normAutofit fontScale="85000" lnSpcReduction="20000"/>
          </a:bodyPr>
          <a:lstStyle/>
          <a:p>
            <a:r>
              <a:rPr lang="ru-RU" dirty="0" smtClean="0"/>
              <a:t>Подготовила учитель МОУ СОШ № 39</a:t>
            </a:r>
            <a:r>
              <a:rPr lang="ru-RU" dirty="0"/>
              <a:t> </a:t>
            </a:r>
            <a:r>
              <a:rPr lang="ru-RU" dirty="0" smtClean="0"/>
              <a:t>Шевченко Е.Н.</a:t>
            </a:r>
          </a:p>
        </p:txBody>
      </p:sp>
    </p:spTree>
  </p:cSld>
  <p:clrMapOvr>
    <a:masterClrMapping/>
  </p:clrMapOvr>
  <mc:AlternateContent xmlns:mc="http://schemas.openxmlformats.org/markup-compatibility/2006" xmlns:p14="http://schemas.microsoft.com/office/powerpoint/2010/main">
    <mc:Choice Requires="p14">
      <p:transition spd="slow" p14:dur="4000" advClick="0" advTm="4000">
        <p14:ripple/>
      </p:transition>
    </mc:Choice>
    <mc:Fallback xmlns="">
      <p:transition spd="slow" advClick="0" advTm="4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51520" y="188640"/>
            <a:ext cx="8568952" cy="6264696"/>
          </a:xfrm>
        </p:spPr>
        <p:txBody>
          <a:bodyPr>
            <a:normAutofit/>
          </a:bodyPr>
          <a:lstStyle/>
          <a:p>
            <a:pPr marL="0" indent="0">
              <a:buNone/>
            </a:pPr>
            <a:r>
              <a:rPr lang="en-US" b="1" dirty="0" smtClean="0">
                <a:latin typeface="Times New Roman"/>
              </a:rPr>
              <a:t>Task</a:t>
            </a:r>
            <a:r>
              <a:rPr lang="en-US" sz="2800" b="1" dirty="0" smtClean="0">
                <a:latin typeface="Times New Roman"/>
              </a:rPr>
              <a:t> </a:t>
            </a:r>
            <a:r>
              <a:rPr lang="en-US" sz="2800" b="1" dirty="0">
                <a:latin typeface="Times New Roman"/>
              </a:rPr>
              <a:t>2.</a:t>
            </a:r>
            <a:r>
              <a:rPr lang="en-US" sz="2400" b="1" dirty="0">
                <a:latin typeface="Times New Roman"/>
              </a:rPr>
              <a:t> </a:t>
            </a:r>
            <a:r>
              <a:rPr lang="en-US" sz="2400" b="1" dirty="0" smtClean="0">
                <a:latin typeface="Times New Roman"/>
              </a:rPr>
              <a:t>   Study </a:t>
            </a:r>
            <a:r>
              <a:rPr lang="en-US" sz="2400" b="1" dirty="0">
                <a:latin typeface="Times New Roman"/>
              </a:rPr>
              <a:t>the advertisement</a:t>
            </a:r>
            <a:r>
              <a:rPr lang="en-US" b="1" dirty="0">
                <a:latin typeface="Times New Roman"/>
              </a:rPr>
              <a:t>.</a:t>
            </a:r>
          </a:p>
          <a:p>
            <a:pPr marL="0" indent="0">
              <a:buNone/>
            </a:pPr>
            <a:endParaRPr lang="en-US" b="1" dirty="0">
              <a:latin typeface="Times New Roman"/>
            </a:endParaRPr>
          </a:p>
          <a:p>
            <a:pPr marL="0" indent="0">
              <a:buNone/>
            </a:pPr>
            <a:endParaRPr lang="en-US" b="1" dirty="0" smtClean="0">
              <a:latin typeface="Times New Roman"/>
            </a:endParaRPr>
          </a:p>
          <a:p>
            <a:pPr marL="0" indent="0">
              <a:buNone/>
            </a:pPr>
            <a:endParaRPr lang="en-US" b="1" dirty="0">
              <a:latin typeface="Times New Roman"/>
            </a:endParaRPr>
          </a:p>
          <a:p>
            <a:pPr marL="0" indent="0">
              <a:buNone/>
            </a:pPr>
            <a:endParaRPr lang="en-US" b="1" dirty="0" smtClean="0">
              <a:latin typeface="Times New Roman"/>
            </a:endParaRPr>
          </a:p>
          <a:p>
            <a:pPr marL="0" indent="0">
              <a:buNone/>
            </a:pPr>
            <a:endParaRPr lang="en-US" b="1" dirty="0">
              <a:latin typeface="Times New Roman"/>
            </a:endParaRPr>
          </a:p>
          <a:p>
            <a:pPr marL="0" indent="0">
              <a:buNone/>
            </a:pPr>
            <a:endParaRPr lang="en-US" b="1" dirty="0">
              <a:latin typeface="Times New Roman"/>
            </a:endParaRPr>
          </a:p>
          <a:p>
            <a:pPr marL="0" lvl="0" indent="0">
              <a:buNone/>
            </a:pPr>
            <a:r>
              <a:rPr lang="en-US" sz="2400" dirty="0" smtClean="0">
                <a:latin typeface="Times New Roman"/>
              </a:rPr>
              <a:t>      </a:t>
            </a:r>
            <a:r>
              <a:rPr lang="ru-RU" sz="2400" dirty="0" smtClean="0">
                <a:latin typeface="Times New Roman"/>
              </a:rPr>
              <a:t>       </a:t>
            </a:r>
            <a:r>
              <a:rPr lang="en-US" sz="2400" dirty="0" smtClean="0">
                <a:latin typeface="Times New Roman"/>
              </a:rPr>
              <a:t> 1</a:t>
            </a:r>
            <a:r>
              <a:rPr lang="en-US" sz="2400" dirty="0">
                <a:latin typeface="Times New Roman"/>
              </a:rPr>
              <a:t>) </a:t>
            </a:r>
            <a:r>
              <a:rPr lang="en-US" sz="2400" dirty="0">
                <a:solidFill>
                  <a:prstClr val="black"/>
                </a:solidFill>
                <a:latin typeface="Times New Roman"/>
              </a:rPr>
              <a:t>tuition fee</a:t>
            </a:r>
          </a:p>
          <a:p>
            <a:pPr marL="0" indent="0">
              <a:buNone/>
            </a:pPr>
            <a:endParaRPr lang="en-US" sz="2400" b="1" dirty="0" smtClean="0">
              <a:latin typeface="Times New Roman"/>
            </a:endParaRPr>
          </a:p>
          <a:p>
            <a:pPr marL="0" indent="0">
              <a:buNone/>
            </a:pPr>
            <a:r>
              <a:rPr lang="en-US" sz="2400" b="1" dirty="0" smtClean="0">
                <a:latin typeface="Times New Roman"/>
              </a:rPr>
              <a:t>        You </a:t>
            </a:r>
            <a:r>
              <a:rPr lang="en-US" sz="2400" b="1" dirty="0">
                <a:latin typeface="Times New Roman"/>
              </a:rPr>
              <a:t>have 20 seconds to ask each question.</a:t>
            </a:r>
            <a:endParaRPr lang="ru-RU"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817290"/>
            <a:ext cx="5328592" cy="3259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2629516"/>
      </p:ext>
    </p:extLst>
  </p:cSld>
  <p:clrMapOvr>
    <a:masterClrMapping/>
  </p:clrMapOvr>
  <mc:AlternateContent xmlns:mc="http://schemas.openxmlformats.org/markup-compatibility/2006" xmlns:p14="http://schemas.microsoft.com/office/powerpoint/2010/main">
    <mc:Choice Requires="p14">
      <p:transition p14:dur="10" advClick="0" advTm="20000">
        <p14:prism/>
      </p:transition>
    </mc:Choice>
    <mc:Fallback xmlns="">
      <p:transition advClick="0" advTm="20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23528" y="332656"/>
            <a:ext cx="8568952" cy="6264696"/>
          </a:xfrm>
        </p:spPr>
        <p:txBody>
          <a:bodyPr>
            <a:normAutofit/>
          </a:bodyPr>
          <a:lstStyle/>
          <a:p>
            <a:pPr marL="0" indent="0">
              <a:buNone/>
            </a:pPr>
            <a:r>
              <a:rPr lang="en-US" b="1" dirty="0" smtClean="0">
                <a:latin typeface="Times New Roman"/>
              </a:rPr>
              <a:t>       Task</a:t>
            </a:r>
            <a:r>
              <a:rPr lang="en-US" sz="2800" b="1" dirty="0" smtClean="0">
                <a:latin typeface="Times New Roman"/>
              </a:rPr>
              <a:t> </a:t>
            </a:r>
            <a:r>
              <a:rPr lang="en-US" sz="2800" b="1" dirty="0">
                <a:latin typeface="Times New Roman"/>
              </a:rPr>
              <a:t>2.</a:t>
            </a:r>
            <a:r>
              <a:rPr lang="en-US" sz="2400" b="1" dirty="0">
                <a:latin typeface="Times New Roman"/>
              </a:rPr>
              <a:t> </a:t>
            </a:r>
            <a:r>
              <a:rPr lang="en-US" sz="2400" b="1" dirty="0" smtClean="0">
                <a:latin typeface="Times New Roman"/>
              </a:rPr>
              <a:t>   Study </a:t>
            </a:r>
            <a:r>
              <a:rPr lang="en-US" sz="2400" b="1" dirty="0">
                <a:latin typeface="Times New Roman"/>
              </a:rPr>
              <a:t>the advertisement.</a:t>
            </a:r>
          </a:p>
          <a:p>
            <a:pPr marL="0" indent="0">
              <a:buNone/>
            </a:pPr>
            <a:endParaRPr lang="en-US" b="1" dirty="0">
              <a:latin typeface="Times New Roman"/>
            </a:endParaRPr>
          </a:p>
          <a:p>
            <a:pPr marL="0" indent="0">
              <a:buNone/>
            </a:pPr>
            <a:endParaRPr lang="en-US" b="1" dirty="0" smtClean="0">
              <a:latin typeface="Times New Roman"/>
            </a:endParaRPr>
          </a:p>
          <a:p>
            <a:pPr marL="0" indent="0">
              <a:buNone/>
            </a:pPr>
            <a:endParaRPr lang="en-US" b="1" dirty="0">
              <a:latin typeface="Times New Roman"/>
            </a:endParaRPr>
          </a:p>
          <a:p>
            <a:pPr marL="0" indent="0">
              <a:buNone/>
            </a:pPr>
            <a:endParaRPr lang="en-US" b="1" dirty="0" smtClean="0">
              <a:latin typeface="Times New Roman"/>
            </a:endParaRPr>
          </a:p>
          <a:p>
            <a:pPr marL="0" indent="0">
              <a:buNone/>
            </a:pPr>
            <a:endParaRPr lang="en-US" b="1" dirty="0" smtClean="0">
              <a:latin typeface="Times New Roman"/>
            </a:endParaRPr>
          </a:p>
          <a:p>
            <a:pPr marL="0" indent="0">
              <a:buNone/>
            </a:pPr>
            <a:endParaRPr lang="en-US" b="1" dirty="0" smtClean="0">
              <a:latin typeface="Times New Roman"/>
            </a:endParaRPr>
          </a:p>
          <a:p>
            <a:pPr marL="0" indent="0">
              <a:buNone/>
            </a:pPr>
            <a:r>
              <a:rPr lang="en-US" sz="2400" dirty="0" smtClean="0">
                <a:latin typeface="Times New Roman"/>
              </a:rPr>
              <a:t>            </a:t>
            </a:r>
            <a:r>
              <a:rPr lang="ru-RU" sz="2400" dirty="0" smtClean="0">
                <a:latin typeface="Times New Roman"/>
              </a:rPr>
              <a:t>  </a:t>
            </a:r>
            <a:r>
              <a:rPr lang="en-US" sz="2400" dirty="0" smtClean="0">
                <a:latin typeface="Times New Roman"/>
              </a:rPr>
              <a:t> 2</a:t>
            </a:r>
            <a:r>
              <a:rPr lang="en-US" sz="2400" dirty="0">
                <a:latin typeface="Times New Roman"/>
              </a:rPr>
              <a:t>) number of students in a group</a:t>
            </a:r>
          </a:p>
          <a:p>
            <a:pPr marL="0" indent="0">
              <a:buNone/>
            </a:pPr>
            <a:endParaRPr lang="en-US" sz="2400" b="1" dirty="0" smtClean="0">
              <a:latin typeface="Times New Roman"/>
            </a:endParaRPr>
          </a:p>
          <a:p>
            <a:pPr marL="0" indent="0">
              <a:buNone/>
            </a:pPr>
            <a:endParaRPr lang="en-US" sz="2400" b="1" dirty="0">
              <a:latin typeface="Times New Roman"/>
            </a:endParaRPr>
          </a:p>
          <a:p>
            <a:pPr marL="0" indent="0">
              <a:buNone/>
            </a:pPr>
            <a:r>
              <a:rPr lang="en-US" sz="2400" b="1" dirty="0" smtClean="0">
                <a:latin typeface="Times New Roman"/>
              </a:rPr>
              <a:t>        You </a:t>
            </a:r>
            <a:r>
              <a:rPr lang="en-US" sz="2400" b="1" dirty="0">
                <a:latin typeface="Times New Roman"/>
              </a:rPr>
              <a:t>have 20 seconds to ask each question.</a:t>
            </a:r>
            <a:endParaRPr lang="ru-RU"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948730"/>
            <a:ext cx="5327650"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37636"/>
      </p:ext>
    </p:extLst>
  </p:cSld>
  <p:clrMapOvr>
    <a:masterClrMapping/>
  </p:clrMapOvr>
  <mc:AlternateContent xmlns:mc="http://schemas.openxmlformats.org/markup-compatibility/2006" xmlns:p14="http://schemas.microsoft.com/office/powerpoint/2010/main">
    <mc:Choice Requires="p14">
      <p:transition p14:dur="10" advClick="0" advTm="20000">
        <p14:prism/>
      </p:transition>
    </mc:Choice>
    <mc:Fallback xmlns="">
      <p:transition advClick="0" advTm="20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23528" y="332656"/>
            <a:ext cx="8568952" cy="6264696"/>
          </a:xfrm>
        </p:spPr>
        <p:txBody>
          <a:bodyPr>
            <a:normAutofit/>
          </a:bodyPr>
          <a:lstStyle/>
          <a:p>
            <a:pPr marL="0" indent="0">
              <a:buNone/>
            </a:pPr>
            <a:r>
              <a:rPr lang="en-US" b="1" dirty="0">
                <a:latin typeface="Times New Roman"/>
              </a:rPr>
              <a:t>Task</a:t>
            </a:r>
            <a:r>
              <a:rPr lang="en-US" sz="2800" b="1" dirty="0">
                <a:latin typeface="Times New Roman"/>
              </a:rPr>
              <a:t> 2.</a:t>
            </a:r>
            <a:r>
              <a:rPr lang="en-US" sz="2400" b="1" dirty="0">
                <a:latin typeface="Times New Roman"/>
              </a:rPr>
              <a:t> </a:t>
            </a:r>
            <a:r>
              <a:rPr lang="en-US" sz="2400" b="1" dirty="0" smtClean="0">
                <a:latin typeface="Times New Roman"/>
              </a:rPr>
              <a:t>   Study </a:t>
            </a:r>
            <a:r>
              <a:rPr lang="en-US" sz="2400" b="1" dirty="0">
                <a:latin typeface="Times New Roman"/>
              </a:rPr>
              <a:t>the advertisement.</a:t>
            </a:r>
          </a:p>
          <a:p>
            <a:pPr marL="0" indent="0">
              <a:buNone/>
            </a:pPr>
            <a:endParaRPr lang="en-US" b="1" dirty="0">
              <a:latin typeface="Times New Roman"/>
            </a:endParaRPr>
          </a:p>
          <a:p>
            <a:pPr marL="0" indent="0">
              <a:buNone/>
            </a:pPr>
            <a:endParaRPr lang="en-US" b="1" dirty="0" smtClean="0">
              <a:latin typeface="Times New Roman"/>
            </a:endParaRPr>
          </a:p>
          <a:p>
            <a:pPr marL="0" indent="0">
              <a:buNone/>
            </a:pPr>
            <a:endParaRPr lang="en-US" b="1" dirty="0">
              <a:latin typeface="Times New Roman"/>
            </a:endParaRPr>
          </a:p>
          <a:p>
            <a:pPr marL="0" indent="0">
              <a:buNone/>
            </a:pPr>
            <a:endParaRPr lang="en-US" b="1" dirty="0" smtClean="0">
              <a:latin typeface="Times New Roman"/>
            </a:endParaRPr>
          </a:p>
          <a:p>
            <a:pPr marL="0" indent="0">
              <a:buNone/>
            </a:pPr>
            <a:endParaRPr lang="en-US" b="1" dirty="0" smtClean="0">
              <a:latin typeface="Times New Roman"/>
            </a:endParaRPr>
          </a:p>
          <a:p>
            <a:pPr marL="0" indent="0">
              <a:buNone/>
            </a:pPr>
            <a:endParaRPr lang="en-US" b="1" dirty="0" smtClean="0">
              <a:latin typeface="Times New Roman"/>
            </a:endParaRPr>
          </a:p>
          <a:p>
            <a:pPr marL="0" indent="0">
              <a:buNone/>
            </a:pPr>
            <a:r>
              <a:rPr lang="en-US" sz="2400" dirty="0" smtClean="0">
                <a:latin typeface="Times New Roman"/>
              </a:rPr>
              <a:t>            3</a:t>
            </a:r>
            <a:r>
              <a:rPr lang="en-US" sz="2400" dirty="0">
                <a:latin typeface="Times New Roman"/>
              </a:rPr>
              <a:t>) duration of the course</a:t>
            </a:r>
          </a:p>
          <a:p>
            <a:pPr marL="0" indent="0">
              <a:buNone/>
            </a:pPr>
            <a:endParaRPr lang="en-US" sz="2400" b="1" dirty="0" smtClean="0">
              <a:latin typeface="Times New Roman"/>
            </a:endParaRPr>
          </a:p>
          <a:p>
            <a:pPr marL="0" indent="0">
              <a:buNone/>
            </a:pPr>
            <a:r>
              <a:rPr lang="en-US" sz="2400" b="1" dirty="0" smtClean="0">
                <a:latin typeface="Times New Roman"/>
              </a:rPr>
              <a:t>           You </a:t>
            </a:r>
            <a:r>
              <a:rPr lang="en-US" sz="2400" b="1" dirty="0">
                <a:latin typeface="Times New Roman"/>
              </a:rPr>
              <a:t>have 20 seconds to ask each question.</a:t>
            </a:r>
            <a:endParaRPr lang="ru-RU"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80728"/>
            <a:ext cx="5327650"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794221"/>
      </p:ext>
    </p:extLst>
  </p:cSld>
  <p:clrMapOvr>
    <a:masterClrMapping/>
  </p:clrMapOvr>
  <mc:AlternateContent xmlns:mc="http://schemas.openxmlformats.org/markup-compatibility/2006" xmlns:p14="http://schemas.microsoft.com/office/powerpoint/2010/main">
    <mc:Choice Requires="p14">
      <p:transition p14:dur="10" advClick="0" advTm="20000">
        <p14:prism/>
      </p:transition>
    </mc:Choice>
    <mc:Fallback xmlns="">
      <p:transition advClick="0" advTm="20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23528" y="332656"/>
            <a:ext cx="8568952" cy="6264696"/>
          </a:xfrm>
        </p:spPr>
        <p:txBody>
          <a:bodyPr>
            <a:normAutofit/>
          </a:bodyPr>
          <a:lstStyle/>
          <a:p>
            <a:pPr marL="0" indent="0">
              <a:buNone/>
            </a:pPr>
            <a:r>
              <a:rPr lang="en-US" b="1" dirty="0">
                <a:latin typeface="Times New Roman"/>
              </a:rPr>
              <a:t>Task</a:t>
            </a:r>
            <a:r>
              <a:rPr lang="en-US" sz="2800" b="1" dirty="0">
                <a:latin typeface="Times New Roman"/>
              </a:rPr>
              <a:t> 2.</a:t>
            </a:r>
            <a:r>
              <a:rPr lang="en-US" sz="2400" b="1" dirty="0">
                <a:latin typeface="Times New Roman"/>
              </a:rPr>
              <a:t> </a:t>
            </a:r>
            <a:r>
              <a:rPr lang="en-US" sz="2400" b="1" dirty="0" smtClean="0">
                <a:latin typeface="Times New Roman"/>
              </a:rPr>
              <a:t>   Study </a:t>
            </a:r>
            <a:r>
              <a:rPr lang="en-US" sz="2400" b="1" dirty="0">
                <a:latin typeface="Times New Roman"/>
              </a:rPr>
              <a:t>the advertisement.</a:t>
            </a:r>
          </a:p>
          <a:p>
            <a:pPr marL="0" indent="0">
              <a:buNone/>
            </a:pPr>
            <a:endParaRPr lang="en-US" b="1" dirty="0">
              <a:latin typeface="Times New Roman"/>
            </a:endParaRPr>
          </a:p>
          <a:p>
            <a:pPr marL="0" indent="0">
              <a:buNone/>
            </a:pPr>
            <a:endParaRPr lang="en-US" b="1" dirty="0" smtClean="0">
              <a:latin typeface="Times New Roman"/>
            </a:endParaRPr>
          </a:p>
          <a:p>
            <a:pPr marL="0" indent="0">
              <a:buNone/>
            </a:pPr>
            <a:endParaRPr lang="en-US" b="1" dirty="0">
              <a:latin typeface="Times New Roman"/>
            </a:endParaRPr>
          </a:p>
          <a:p>
            <a:pPr marL="0" indent="0">
              <a:buNone/>
            </a:pPr>
            <a:endParaRPr lang="en-US" b="1" dirty="0" smtClean="0">
              <a:latin typeface="Times New Roman"/>
            </a:endParaRPr>
          </a:p>
          <a:p>
            <a:pPr marL="0" indent="0">
              <a:buNone/>
            </a:pPr>
            <a:endParaRPr lang="en-US" b="1" dirty="0">
              <a:latin typeface="Times New Roman"/>
            </a:endParaRPr>
          </a:p>
          <a:p>
            <a:pPr marL="0" indent="0">
              <a:buNone/>
            </a:pPr>
            <a:endParaRPr lang="en-US" b="1" dirty="0" smtClean="0">
              <a:latin typeface="Times New Roman"/>
            </a:endParaRPr>
          </a:p>
          <a:p>
            <a:pPr marL="0" indent="0">
              <a:buNone/>
            </a:pPr>
            <a:r>
              <a:rPr lang="en-US" sz="2400" dirty="0" smtClean="0">
                <a:latin typeface="Times New Roman"/>
              </a:rPr>
              <a:t>              4</a:t>
            </a:r>
            <a:r>
              <a:rPr lang="en-US" sz="2400" dirty="0">
                <a:latin typeface="Times New Roman"/>
              </a:rPr>
              <a:t>) special  clothes</a:t>
            </a:r>
          </a:p>
          <a:p>
            <a:pPr marL="0" indent="0">
              <a:buNone/>
            </a:pPr>
            <a:endParaRPr lang="en-US" sz="2400" b="1" dirty="0" smtClean="0">
              <a:latin typeface="Times New Roman"/>
            </a:endParaRPr>
          </a:p>
          <a:p>
            <a:pPr marL="0" indent="0">
              <a:buNone/>
            </a:pPr>
            <a:r>
              <a:rPr lang="en-US" sz="2400" b="1" dirty="0" smtClean="0">
                <a:latin typeface="Times New Roman"/>
              </a:rPr>
              <a:t>           You </a:t>
            </a:r>
            <a:r>
              <a:rPr lang="en-US" sz="2400" b="1" dirty="0">
                <a:latin typeface="Times New Roman"/>
              </a:rPr>
              <a:t>have 20 seconds to ask each question.</a:t>
            </a:r>
            <a:endParaRPr lang="ru-RU"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052736"/>
            <a:ext cx="5327650"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92163"/>
      </p:ext>
    </p:extLst>
  </p:cSld>
  <p:clrMapOvr>
    <a:masterClrMapping/>
  </p:clrMapOvr>
  <mc:AlternateContent xmlns:mc="http://schemas.openxmlformats.org/markup-compatibility/2006" xmlns:p14="http://schemas.microsoft.com/office/powerpoint/2010/main">
    <mc:Choice Requires="p14">
      <p:transition p14:dur="10" advClick="0" advTm="20000">
        <p14:prism/>
      </p:transition>
    </mc:Choice>
    <mc:Fallback xmlns="">
      <p:transition advClick="0" advTm="20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23528" y="332656"/>
            <a:ext cx="8568952" cy="6264696"/>
          </a:xfrm>
        </p:spPr>
        <p:txBody>
          <a:bodyPr>
            <a:normAutofit/>
          </a:bodyPr>
          <a:lstStyle/>
          <a:p>
            <a:pPr marL="0" indent="0">
              <a:buNone/>
            </a:pPr>
            <a:r>
              <a:rPr lang="en-US" b="1" dirty="0">
                <a:latin typeface="Times New Roman"/>
              </a:rPr>
              <a:t>Task</a:t>
            </a:r>
            <a:r>
              <a:rPr lang="en-US" sz="2800" b="1" dirty="0">
                <a:latin typeface="Times New Roman"/>
              </a:rPr>
              <a:t> 2.</a:t>
            </a:r>
            <a:r>
              <a:rPr lang="en-US" sz="2400" b="1" dirty="0">
                <a:latin typeface="Times New Roman"/>
              </a:rPr>
              <a:t> </a:t>
            </a:r>
            <a:r>
              <a:rPr lang="en-US" sz="2400" b="1" dirty="0" smtClean="0">
                <a:latin typeface="Times New Roman"/>
              </a:rPr>
              <a:t>   Study </a:t>
            </a:r>
            <a:r>
              <a:rPr lang="en-US" sz="2400" b="1" dirty="0">
                <a:latin typeface="Times New Roman"/>
              </a:rPr>
              <a:t>the advertisement.</a:t>
            </a:r>
          </a:p>
          <a:p>
            <a:pPr marL="0" indent="0">
              <a:buNone/>
            </a:pPr>
            <a:endParaRPr lang="en-US" b="1" dirty="0">
              <a:latin typeface="Times New Roman"/>
            </a:endParaRPr>
          </a:p>
          <a:p>
            <a:pPr marL="0" indent="0">
              <a:buNone/>
            </a:pPr>
            <a:endParaRPr lang="en-US" b="1" dirty="0" smtClean="0">
              <a:latin typeface="Times New Roman"/>
            </a:endParaRPr>
          </a:p>
          <a:p>
            <a:pPr marL="0" indent="0">
              <a:buNone/>
            </a:pPr>
            <a:endParaRPr lang="en-US" b="1" dirty="0">
              <a:latin typeface="Times New Roman"/>
            </a:endParaRPr>
          </a:p>
          <a:p>
            <a:pPr marL="0" indent="0">
              <a:buNone/>
            </a:pPr>
            <a:endParaRPr lang="en-US" b="1" dirty="0" smtClean="0">
              <a:latin typeface="Times New Roman"/>
            </a:endParaRPr>
          </a:p>
          <a:p>
            <a:pPr marL="0" indent="0">
              <a:buNone/>
            </a:pPr>
            <a:endParaRPr lang="en-US" b="1" dirty="0">
              <a:latin typeface="Times New Roman"/>
            </a:endParaRPr>
          </a:p>
          <a:p>
            <a:pPr marL="0" indent="0">
              <a:buNone/>
            </a:pPr>
            <a:endParaRPr lang="en-US" b="1" dirty="0" smtClean="0">
              <a:latin typeface="Times New Roman"/>
            </a:endParaRPr>
          </a:p>
          <a:p>
            <a:pPr marL="0" indent="0">
              <a:buNone/>
            </a:pPr>
            <a:r>
              <a:rPr lang="en-US" sz="2400" dirty="0" smtClean="0">
                <a:latin typeface="Times New Roman"/>
              </a:rPr>
              <a:t>                   5</a:t>
            </a:r>
            <a:r>
              <a:rPr lang="en-US" sz="2400" dirty="0">
                <a:latin typeface="Times New Roman"/>
              </a:rPr>
              <a:t>) discounts for students</a:t>
            </a:r>
          </a:p>
          <a:p>
            <a:pPr marL="0" indent="0">
              <a:buNone/>
            </a:pPr>
            <a:endParaRPr lang="en-US" sz="2400" b="1" dirty="0" smtClean="0">
              <a:latin typeface="Times New Roman"/>
            </a:endParaRPr>
          </a:p>
          <a:p>
            <a:pPr marL="0" indent="0">
              <a:buNone/>
            </a:pPr>
            <a:r>
              <a:rPr lang="en-US" sz="2400" b="1" dirty="0">
                <a:latin typeface="Times New Roman"/>
              </a:rPr>
              <a:t> </a:t>
            </a:r>
            <a:r>
              <a:rPr lang="en-US" sz="2400" b="1" dirty="0" smtClean="0">
                <a:latin typeface="Times New Roman"/>
              </a:rPr>
              <a:t>            You </a:t>
            </a:r>
            <a:r>
              <a:rPr lang="en-US" sz="2400" b="1" dirty="0">
                <a:latin typeface="Times New Roman"/>
              </a:rPr>
              <a:t>have 20 seconds to ask each question.</a:t>
            </a:r>
            <a:endParaRPr lang="ru-RU"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052736"/>
            <a:ext cx="5327650"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3229559"/>
      </p:ext>
    </p:extLst>
  </p:cSld>
  <p:clrMapOvr>
    <a:masterClrMapping/>
  </p:clrMapOvr>
  <mc:AlternateContent xmlns:mc="http://schemas.openxmlformats.org/markup-compatibility/2006" xmlns:p14="http://schemas.microsoft.com/office/powerpoint/2010/main">
    <mc:Choice Requires="p14">
      <p:transition p14:dur="10" advClick="0" advTm="20000">
        <p14:prism/>
      </p:transition>
    </mc:Choice>
    <mc:Fallback xmlns="">
      <p:transition advClick="0" advTm="20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458618"/>
          </a:xfrm>
        </p:spPr>
        <p:txBody>
          <a:bodyPr/>
          <a:lstStyle/>
          <a:p>
            <a:endParaRPr lang="ru-RU" dirty="0"/>
          </a:p>
        </p:txBody>
      </p:sp>
      <p:sp>
        <p:nvSpPr>
          <p:cNvPr id="3" name="Объект 2"/>
          <p:cNvSpPr>
            <a:spLocks noGrp="1"/>
          </p:cNvSpPr>
          <p:nvPr>
            <p:ph idx="1"/>
          </p:nvPr>
        </p:nvSpPr>
        <p:spPr/>
        <p:txBody>
          <a:bodyPr>
            <a:normAutofit/>
          </a:bodyPr>
          <a:lstStyle/>
          <a:p>
            <a:pPr marL="0" indent="0">
              <a:buNone/>
            </a:pPr>
            <a:r>
              <a:rPr lang="en-US" sz="11500" dirty="0" smtClean="0"/>
              <a:t>   </a:t>
            </a:r>
            <a:r>
              <a:rPr lang="en-US" sz="11500" b="1" dirty="0" smtClean="0">
                <a:latin typeface="+mj-lt"/>
                <a:cs typeface="Times New Roman" panose="02020603050405020304" pitchFamily="18" charset="0"/>
              </a:rPr>
              <a:t>T A S K   </a:t>
            </a:r>
            <a:r>
              <a:rPr lang="en-US" sz="11500" b="1" dirty="0">
                <a:latin typeface="+mj-lt"/>
                <a:cs typeface="Times New Roman" panose="02020603050405020304" pitchFamily="18" charset="0"/>
              </a:rPr>
              <a:t>3</a:t>
            </a:r>
            <a:endParaRPr lang="ru-RU" sz="11500" b="1" dirty="0">
              <a:latin typeface="+mj-lt"/>
              <a:cs typeface="Times New Roman" panose="02020603050405020304" pitchFamily="18" charset="0"/>
            </a:endParaRPr>
          </a:p>
        </p:txBody>
      </p:sp>
    </p:spTree>
    <p:extLst>
      <p:ext uri="{BB962C8B-B14F-4D97-AF65-F5344CB8AC3E}">
        <p14:creationId xmlns:p14="http://schemas.microsoft.com/office/powerpoint/2010/main" val="3846739741"/>
      </p:ext>
    </p:extLst>
  </p:cSld>
  <p:clrMapOvr>
    <a:masterClrMapping/>
  </p:clrMapOvr>
  <mc:AlternateContent xmlns:mc="http://schemas.openxmlformats.org/markup-compatibility/2006" xmlns:p14="http://schemas.microsoft.com/office/powerpoint/2010/main">
    <mc:Choice Requires="p14">
      <p:transition spd="slow" p14:dur="4000" advClick="0" advTm="4000">
        <p14:prism/>
      </p:transition>
    </mc:Choice>
    <mc:Fallback xmlns="">
      <p:transition spd="slow" advClick="0" advTm="4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6632"/>
          </a:xfrm>
        </p:spPr>
        <p:txBody>
          <a:bodyPr>
            <a:normAutofit fontScale="90000"/>
          </a:bodyPr>
          <a:lstStyle/>
          <a:p>
            <a:r>
              <a:rPr lang="en-US" dirty="0" smtClean="0"/>
              <a:t> </a:t>
            </a:r>
            <a:endParaRPr lang="ru-RU" dirty="0"/>
          </a:p>
        </p:txBody>
      </p:sp>
      <p:sp>
        <p:nvSpPr>
          <p:cNvPr id="3" name="Объект 2"/>
          <p:cNvSpPr>
            <a:spLocks noGrp="1"/>
          </p:cNvSpPr>
          <p:nvPr>
            <p:ph idx="1"/>
          </p:nvPr>
        </p:nvSpPr>
        <p:spPr>
          <a:xfrm>
            <a:off x="395536" y="260648"/>
            <a:ext cx="8352928" cy="6264696"/>
          </a:xfrm>
        </p:spPr>
        <p:txBody>
          <a:bodyPr>
            <a:normAutofit fontScale="55000" lnSpcReduction="20000"/>
          </a:bodyPr>
          <a:lstStyle/>
          <a:p>
            <a:pPr marL="0" indent="0">
              <a:buNone/>
            </a:pPr>
            <a:r>
              <a:rPr lang="en-US" b="1" dirty="0">
                <a:latin typeface="Times New Roman"/>
              </a:rPr>
              <a:t>Task 3. </a:t>
            </a:r>
            <a:r>
              <a:rPr lang="en-US" b="1" dirty="0" smtClean="0">
                <a:latin typeface="Times New Roman"/>
              </a:rPr>
              <a:t>  Imagine that these are photos from your photo album. </a:t>
            </a:r>
            <a:r>
              <a:rPr lang="en-US" b="1" dirty="0">
                <a:latin typeface="Times New Roman"/>
              </a:rPr>
              <a:t>Choose one photo to present to your friend</a:t>
            </a:r>
            <a:r>
              <a:rPr lang="en-US" b="1" dirty="0" smtClean="0">
                <a:latin typeface="Times New Roman"/>
              </a:rPr>
              <a:t>.</a:t>
            </a:r>
          </a:p>
          <a:p>
            <a:pPr marL="0" indent="0">
              <a:buNone/>
            </a:pPr>
            <a:endParaRPr lang="en-US" b="1" dirty="0">
              <a:latin typeface="Times New Roman"/>
            </a:endParaRPr>
          </a:p>
          <a:p>
            <a:pPr marL="0" indent="0">
              <a:buNone/>
            </a:pPr>
            <a:endParaRPr lang="ru-RU" b="1" dirty="0">
              <a:latin typeface="Times New Roman"/>
            </a:endParaRPr>
          </a:p>
          <a:p>
            <a:pPr marL="0" indent="0">
              <a:buNone/>
            </a:pPr>
            <a:endParaRPr lang="ru-RU" b="1" dirty="0">
              <a:latin typeface="Times New Roman"/>
            </a:endParaRPr>
          </a:p>
          <a:p>
            <a:pPr marL="0" indent="0">
              <a:buNone/>
            </a:pPr>
            <a:endParaRPr lang="en-US" b="1" dirty="0" smtClean="0">
              <a:latin typeface="Times New Roman"/>
            </a:endParaRPr>
          </a:p>
          <a:p>
            <a:pPr marL="0" indent="0">
              <a:buNone/>
            </a:pPr>
            <a:endParaRPr lang="en-US" b="1" dirty="0" smtClean="0">
              <a:latin typeface="Times New Roman"/>
            </a:endParaRPr>
          </a:p>
          <a:p>
            <a:pPr marL="0" indent="0">
              <a:buNone/>
            </a:pPr>
            <a:endParaRPr lang="ru-RU" b="1" dirty="0">
              <a:latin typeface="Times New Roman"/>
            </a:endParaRPr>
          </a:p>
          <a:p>
            <a:pPr marL="0" indent="0">
              <a:buNone/>
            </a:pPr>
            <a:r>
              <a:rPr lang="en-US" b="1" dirty="0" smtClean="0">
                <a:latin typeface="Times New Roman"/>
              </a:rPr>
              <a:t>                                                                           </a:t>
            </a:r>
            <a:endParaRPr lang="ru-RU" b="1" dirty="0">
              <a:latin typeface="Times New Roman"/>
            </a:endParaRPr>
          </a:p>
          <a:p>
            <a:pPr marL="0" indent="0">
              <a:buNone/>
            </a:pPr>
            <a:r>
              <a:rPr lang="en-US" b="1" dirty="0" smtClean="0">
                <a:latin typeface="Times New Roman"/>
              </a:rPr>
              <a:t>           </a:t>
            </a:r>
          </a:p>
          <a:p>
            <a:pPr marL="0" indent="0">
              <a:buNone/>
            </a:pPr>
            <a:r>
              <a:rPr lang="en-US" sz="2600" b="1" dirty="0">
                <a:latin typeface="Times New Roman"/>
              </a:rPr>
              <a:t> </a:t>
            </a:r>
            <a:r>
              <a:rPr lang="en-US" sz="2600" b="1" dirty="0" smtClean="0">
                <a:latin typeface="Times New Roman"/>
              </a:rPr>
              <a:t>          </a:t>
            </a:r>
          </a:p>
          <a:p>
            <a:pPr marL="0" indent="0">
              <a:buNone/>
            </a:pPr>
            <a:r>
              <a:rPr lang="en-US" sz="2600" b="1" dirty="0" smtClean="0">
                <a:latin typeface="Times New Roman"/>
              </a:rPr>
              <a:t>                </a:t>
            </a:r>
          </a:p>
          <a:p>
            <a:pPr marL="0" indent="0">
              <a:buNone/>
            </a:pPr>
            <a:endParaRPr lang="en-US" sz="2600" b="1" dirty="0">
              <a:latin typeface="Times New Roman"/>
            </a:endParaRPr>
          </a:p>
          <a:p>
            <a:pPr marL="0" indent="0">
              <a:buNone/>
            </a:pPr>
            <a:r>
              <a:rPr lang="en-US" sz="2600" b="1" dirty="0" smtClean="0">
                <a:latin typeface="Times New Roman"/>
              </a:rPr>
              <a:t>                         Photo 1                                   Photo 2                                                           Photo 3</a:t>
            </a:r>
          </a:p>
          <a:p>
            <a:pPr marL="0" indent="0">
              <a:buNone/>
            </a:pPr>
            <a:endParaRPr lang="en-US" b="1" dirty="0" smtClean="0">
              <a:latin typeface="Times New Roman"/>
            </a:endParaRPr>
          </a:p>
          <a:p>
            <a:pPr marL="0" indent="0">
              <a:buNone/>
            </a:pPr>
            <a:r>
              <a:rPr lang="en-US" b="1" dirty="0" smtClean="0">
                <a:latin typeface="Times New Roman"/>
              </a:rPr>
              <a:t>You </a:t>
            </a:r>
            <a:r>
              <a:rPr lang="en-US" b="1" dirty="0">
                <a:latin typeface="Times New Roman"/>
              </a:rPr>
              <a:t>will have to start speaking in 1.5 minutes and will speak for not </a:t>
            </a:r>
            <a:r>
              <a:rPr lang="en-US" b="1" dirty="0" smtClean="0">
                <a:latin typeface="Times New Roman"/>
              </a:rPr>
              <a:t>more  than </a:t>
            </a:r>
            <a:r>
              <a:rPr lang="en-US" b="1" dirty="0">
                <a:latin typeface="Times New Roman"/>
              </a:rPr>
              <a:t>2 minutes ( 12-15 sentences). In your talk remember to speak about:</a:t>
            </a:r>
          </a:p>
          <a:p>
            <a:pPr marL="0" indent="0">
              <a:buNone/>
            </a:pPr>
            <a:r>
              <a:rPr lang="en-US" dirty="0"/>
              <a:t>· </a:t>
            </a:r>
            <a:r>
              <a:rPr lang="en-US" dirty="0" smtClean="0">
                <a:latin typeface="Times New Roman" panose="02020603050405020304" pitchFamily="18" charset="0"/>
                <a:cs typeface="Times New Roman" panose="02020603050405020304" pitchFamily="18" charset="0"/>
              </a:rPr>
              <a:t>where</a:t>
            </a:r>
            <a:r>
              <a:rPr lang="en-US" dirty="0" smtClean="0"/>
              <a:t>  </a:t>
            </a:r>
            <a:r>
              <a:rPr lang="en-US" dirty="0" smtClean="0">
                <a:latin typeface="Times New Roman" panose="02020603050405020304" pitchFamily="18" charset="0"/>
                <a:cs typeface="Times New Roman" panose="02020603050405020304" pitchFamily="18" charset="0"/>
              </a:rPr>
              <a:t>and</a:t>
            </a:r>
            <a:r>
              <a:rPr lang="en-US" dirty="0" smtClean="0"/>
              <a:t>  </a:t>
            </a:r>
            <a:r>
              <a:rPr lang="en-US" dirty="0" smtClean="0">
                <a:latin typeface="Times New Roman"/>
              </a:rPr>
              <a:t>when  the photo  was  taken</a:t>
            </a:r>
            <a:endParaRPr lang="en-US" dirty="0">
              <a:latin typeface="Times New Roman"/>
            </a:endParaRPr>
          </a:p>
          <a:p>
            <a:pPr marL="0" indent="0">
              <a:buNone/>
            </a:pPr>
            <a:r>
              <a:rPr lang="en-US" dirty="0"/>
              <a:t>· </a:t>
            </a:r>
            <a:r>
              <a:rPr lang="en-US" dirty="0">
                <a:latin typeface="Times New Roman"/>
              </a:rPr>
              <a:t>what/who is in the photo</a:t>
            </a:r>
          </a:p>
          <a:p>
            <a:pPr marL="0" indent="0">
              <a:buNone/>
            </a:pPr>
            <a:r>
              <a:rPr lang="en-US" dirty="0"/>
              <a:t>· </a:t>
            </a:r>
            <a:r>
              <a:rPr lang="en-US" dirty="0">
                <a:latin typeface="Times New Roman"/>
              </a:rPr>
              <a:t>what is happening</a:t>
            </a:r>
          </a:p>
          <a:p>
            <a:pPr marL="0" indent="0">
              <a:buNone/>
            </a:pPr>
            <a:r>
              <a:rPr lang="en-US" dirty="0"/>
              <a:t>· </a:t>
            </a:r>
            <a:r>
              <a:rPr lang="en-US" dirty="0">
                <a:latin typeface="Times New Roman"/>
              </a:rPr>
              <a:t>why you </a:t>
            </a:r>
            <a:r>
              <a:rPr lang="en-US" dirty="0" smtClean="0">
                <a:latin typeface="Times New Roman"/>
              </a:rPr>
              <a:t>keep  the photo in your  album</a:t>
            </a:r>
            <a:endParaRPr lang="en-US" dirty="0">
              <a:latin typeface="Times New Roman"/>
            </a:endParaRPr>
          </a:p>
          <a:p>
            <a:pPr marL="0" indent="0">
              <a:buNone/>
            </a:pPr>
            <a:r>
              <a:rPr lang="en-US" dirty="0"/>
              <a:t>· </a:t>
            </a:r>
            <a:r>
              <a:rPr lang="en-US" dirty="0">
                <a:latin typeface="Times New Roman"/>
              </a:rPr>
              <a:t>why you decided to show the picture to your friend</a:t>
            </a:r>
          </a:p>
          <a:p>
            <a:pPr marL="0" indent="0">
              <a:buNone/>
            </a:pPr>
            <a:r>
              <a:rPr lang="en-US" b="1" dirty="0">
                <a:latin typeface="Times New Roman"/>
              </a:rPr>
              <a:t>You have to talk continuously, starting with: "I've chosen photo number..."</a:t>
            </a:r>
            <a:endParaRPr lang="ru-RU" dirty="0"/>
          </a:p>
        </p:txBody>
      </p:sp>
      <p:pic>
        <p:nvPicPr>
          <p:cNvPr id="7170" name="Picture 2" descr="C:\Users\Ученик\Desktop\ПРОБНЫЙ  ЕГЭ\фото\3\photo 1\ма-енькая-евочка-в-огоро-е-44843760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327" y="773108"/>
            <a:ext cx="1872208" cy="2805431"/>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Ученик\Desktop\ПРОБНЫЙ  ЕГЭ\фото\3\photo 2\934c6c1cbf0845fbb8636f363c1fe325_i-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841744"/>
            <a:ext cx="2016224" cy="2676405"/>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Ученик\Desktop\ПРОБНЫЙ  ЕГЭ\фото\3\photo 3\IMG_5202_zps276c97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885311"/>
            <a:ext cx="3528392" cy="262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597346"/>
      </p:ext>
    </p:extLst>
  </p:cSld>
  <p:clrMapOvr>
    <a:masterClrMapping/>
  </p:clrMapOvr>
  <mc:AlternateContent xmlns:mc="http://schemas.openxmlformats.org/markup-compatibility/2006" xmlns:p14="http://schemas.microsoft.com/office/powerpoint/2010/main">
    <mc:Choice Requires="p14">
      <p:transition p14:dur="10" advClick="0" advTm="95000">
        <p14:prism/>
      </p:transition>
    </mc:Choice>
    <mc:Fallback xmlns="">
      <p:transition advClick="0" advTm="95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endParaRPr lang="ru-RU" dirty="0"/>
          </a:p>
        </p:txBody>
      </p:sp>
      <p:sp>
        <p:nvSpPr>
          <p:cNvPr id="3" name="Объект 2"/>
          <p:cNvSpPr>
            <a:spLocks noGrp="1"/>
          </p:cNvSpPr>
          <p:nvPr>
            <p:ph idx="1"/>
          </p:nvPr>
        </p:nvSpPr>
        <p:spPr/>
        <p:txBody>
          <a:bodyPr/>
          <a:lstStyle/>
          <a:p>
            <a:pPr marL="0" indent="0">
              <a:buNone/>
            </a:pPr>
            <a:r>
              <a:rPr lang="en-US" dirty="0" smtClean="0"/>
              <a:t>           </a:t>
            </a:r>
          </a:p>
          <a:p>
            <a:pPr marL="0" indent="0">
              <a:buNone/>
            </a:pPr>
            <a:r>
              <a:rPr lang="en-US" dirty="0"/>
              <a:t> </a:t>
            </a:r>
            <a:r>
              <a:rPr lang="en-US" dirty="0" smtClean="0"/>
              <a:t>            </a:t>
            </a:r>
            <a:r>
              <a:rPr lang="en-US" sz="6600" b="1" dirty="0" smtClean="0"/>
              <a:t>START   SPEAKING</a:t>
            </a:r>
            <a:endParaRPr lang="ru-RU" sz="3600" b="1" dirty="0"/>
          </a:p>
        </p:txBody>
      </p:sp>
    </p:spTree>
    <p:extLst>
      <p:ext uri="{BB962C8B-B14F-4D97-AF65-F5344CB8AC3E}">
        <p14:creationId xmlns:p14="http://schemas.microsoft.com/office/powerpoint/2010/main" val="1019167146"/>
      </p:ext>
    </p:extLst>
  </p:cSld>
  <p:clrMapOvr>
    <a:masterClrMapping/>
  </p:clrMapOvr>
  <mc:AlternateContent xmlns:mc="http://schemas.openxmlformats.org/markup-compatibility/2006" xmlns:p14="http://schemas.microsoft.com/office/powerpoint/2010/main">
    <mc:Choice Requires="p14">
      <p:transition p14:dur="10" advClick="0" advTm="4000">
        <p14:prism/>
      </p:transition>
    </mc:Choice>
    <mc:Fallback xmlns="">
      <p:transition advClick="0" advTm="4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6632"/>
          </a:xfrm>
        </p:spPr>
        <p:txBody>
          <a:bodyPr>
            <a:normAutofit fontScale="90000"/>
          </a:bodyPr>
          <a:lstStyle/>
          <a:p>
            <a:r>
              <a:rPr lang="en-US" dirty="0" smtClean="0"/>
              <a:t> </a:t>
            </a:r>
            <a:endParaRPr lang="ru-RU" dirty="0"/>
          </a:p>
        </p:txBody>
      </p:sp>
      <p:sp>
        <p:nvSpPr>
          <p:cNvPr id="3" name="Объект 2"/>
          <p:cNvSpPr>
            <a:spLocks noGrp="1"/>
          </p:cNvSpPr>
          <p:nvPr>
            <p:ph idx="1"/>
          </p:nvPr>
        </p:nvSpPr>
        <p:spPr>
          <a:xfrm>
            <a:off x="395536" y="260648"/>
            <a:ext cx="8352928" cy="6264696"/>
          </a:xfrm>
        </p:spPr>
        <p:txBody>
          <a:bodyPr>
            <a:normAutofit fontScale="55000" lnSpcReduction="20000"/>
          </a:bodyPr>
          <a:lstStyle/>
          <a:p>
            <a:pPr marL="0" indent="0">
              <a:buNone/>
            </a:pPr>
            <a:r>
              <a:rPr lang="en-US" b="1" dirty="0">
                <a:latin typeface="Times New Roman"/>
              </a:rPr>
              <a:t>Task 3. </a:t>
            </a:r>
            <a:r>
              <a:rPr lang="en-US" b="1" dirty="0" smtClean="0">
                <a:latin typeface="Times New Roman"/>
              </a:rPr>
              <a:t>  Imagine that these are photos from your photo album. </a:t>
            </a:r>
            <a:r>
              <a:rPr lang="en-US" b="1" dirty="0">
                <a:latin typeface="Times New Roman"/>
              </a:rPr>
              <a:t>Choose one photo to present to your friend</a:t>
            </a:r>
            <a:r>
              <a:rPr lang="en-US" b="1" dirty="0" smtClean="0">
                <a:latin typeface="Times New Roman"/>
              </a:rPr>
              <a:t>.</a:t>
            </a:r>
          </a:p>
          <a:p>
            <a:pPr marL="0" indent="0">
              <a:buNone/>
            </a:pPr>
            <a:endParaRPr lang="en-US" b="1" dirty="0">
              <a:latin typeface="Times New Roman"/>
            </a:endParaRPr>
          </a:p>
          <a:p>
            <a:pPr marL="0" indent="0">
              <a:buNone/>
            </a:pPr>
            <a:endParaRPr lang="ru-RU" b="1" dirty="0">
              <a:latin typeface="Times New Roman"/>
            </a:endParaRPr>
          </a:p>
          <a:p>
            <a:pPr marL="0" indent="0">
              <a:buNone/>
            </a:pPr>
            <a:endParaRPr lang="ru-RU" b="1" dirty="0">
              <a:latin typeface="Times New Roman"/>
            </a:endParaRPr>
          </a:p>
          <a:p>
            <a:pPr marL="0" indent="0">
              <a:buNone/>
            </a:pPr>
            <a:endParaRPr lang="en-US" b="1" dirty="0" smtClean="0">
              <a:latin typeface="Times New Roman"/>
            </a:endParaRPr>
          </a:p>
          <a:p>
            <a:pPr marL="0" indent="0">
              <a:buNone/>
            </a:pPr>
            <a:endParaRPr lang="en-US" b="1" dirty="0" smtClean="0">
              <a:latin typeface="Times New Roman"/>
            </a:endParaRPr>
          </a:p>
          <a:p>
            <a:pPr marL="0" indent="0">
              <a:buNone/>
            </a:pPr>
            <a:endParaRPr lang="ru-RU" b="1" dirty="0">
              <a:latin typeface="Times New Roman"/>
            </a:endParaRPr>
          </a:p>
          <a:p>
            <a:pPr marL="0" indent="0">
              <a:buNone/>
            </a:pPr>
            <a:r>
              <a:rPr lang="en-US" b="1" dirty="0" smtClean="0">
                <a:latin typeface="Times New Roman"/>
              </a:rPr>
              <a:t>                                                                           </a:t>
            </a:r>
            <a:endParaRPr lang="ru-RU" b="1" dirty="0">
              <a:latin typeface="Times New Roman"/>
            </a:endParaRPr>
          </a:p>
          <a:p>
            <a:pPr marL="0" indent="0">
              <a:buNone/>
            </a:pPr>
            <a:r>
              <a:rPr lang="en-US" b="1" dirty="0" smtClean="0">
                <a:latin typeface="Times New Roman"/>
              </a:rPr>
              <a:t>           </a:t>
            </a:r>
          </a:p>
          <a:p>
            <a:pPr marL="0" indent="0">
              <a:buNone/>
            </a:pPr>
            <a:r>
              <a:rPr lang="en-US" sz="2600" b="1" dirty="0">
                <a:latin typeface="Times New Roman"/>
              </a:rPr>
              <a:t> </a:t>
            </a:r>
            <a:r>
              <a:rPr lang="en-US" sz="2600" b="1" dirty="0" smtClean="0">
                <a:latin typeface="Times New Roman"/>
              </a:rPr>
              <a:t>          </a:t>
            </a:r>
          </a:p>
          <a:p>
            <a:pPr marL="0" indent="0">
              <a:buNone/>
            </a:pPr>
            <a:r>
              <a:rPr lang="en-US" sz="2600" b="1" dirty="0" smtClean="0">
                <a:latin typeface="Times New Roman"/>
              </a:rPr>
              <a:t>                </a:t>
            </a:r>
          </a:p>
          <a:p>
            <a:pPr marL="0" indent="0">
              <a:buNone/>
            </a:pPr>
            <a:endParaRPr lang="en-US" sz="2600" b="1" dirty="0">
              <a:latin typeface="Times New Roman"/>
            </a:endParaRPr>
          </a:p>
          <a:p>
            <a:pPr marL="0" indent="0">
              <a:buNone/>
            </a:pPr>
            <a:r>
              <a:rPr lang="en-US" sz="2600" b="1" dirty="0" smtClean="0">
                <a:latin typeface="Times New Roman"/>
              </a:rPr>
              <a:t>                         Photo 1                                   Photo 2                                                           Photo 3</a:t>
            </a:r>
          </a:p>
          <a:p>
            <a:pPr marL="0" indent="0">
              <a:buNone/>
            </a:pPr>
            <a:endParaRPr lang="en-US" b="1" dirty="0" smtClean="0">
              <a:latin typeface="Times New Roman"/>
            </a:endParaRPr>
          </a:p>
          <a:p>
            <a:pPr marL="0" indent="0">
              <a:buNone/>
            </a:pPr>
            <a:r>
              <a:rPr lang="en-US" b="1" dirty="0" smtClean="0">
                <a:latin typeface="Times New Roman"/>
              </a:rPr>
              <a:t>You </a:t>
            </a:r>
            <a:r>
              <a:rPr lang="en-US" b="1" dirty="0">
                <a:latin typeface="Times New Roman"/>
              </a:rPr>
              <a:t>will have to start speaking in 1.5 minutes and will speak for not </a:t>
            </a:r>
            <a:r>
              <a:rPr lang="en-US" b="1" dirty="0" smtClean="0">
                <a:latin typeface="Times New Roman"/>
              </a:rPr>
              <a:t>more  than </a:t>
            </a:r>
            <a:r>
              <a:rPr lang="en-US" b="1" dirty="0">
                <a:latin typeface="Times New Roman"/>
              </a:rPr>
              <a:t>2 minutes ( 12-15 sentences). In your talk remember to speak about:</a:t>
            </a:r>
          </a:p>
          <a:p>
            <a:pPr marL="0" indent="0">
              <a:buNone/>
            </a:pPr>
            <a:r>
              <a:rPr lang="en-US" dirty="0"/>
              <a:t>· </a:t>
            </a:r>
            <a:r>
              <a:rPr lang="en-US" dirty="0" smtClean="0">
                <a:latin typeface="Times New Roman" panose="02020603050405020304" pitchFamily="18" charset="0"/>
                <a:cs typeface="Times New Roman" panose="02020603050405020304" pitchFamily="18" charset="0"/>
              </a:rPr>
              <a:t>where</a:t>
            </a:r>
            <a:r>
              <a:rPr lang="en-US" dirty="0" smtClean="0"/>
              <a:t>  </a:t>
            </a:r>
            <a:r>
              <a:rPr lang="en-US" dirty="0" smtClean="0">
                <a:latin typeface="Times New Roman" panose="02020603050405020304" pitchFamily="18" charset="0"/>
                <a:cs typeface="Times New Roman" panose="02020603050405020304" pitchFamily="18" charset="0"/>
              </a:rPr>
              <a:t>and</a:t>
            </a:r>
            <a:r>
              <a:rPr lang="en-US" dirty="0" smtClean="0"/>
              <a:t>  </a:t>
            </a:r>
            <a:r>
              <a:rPr lang="en-US" dirty="0" smtClean="0">
                <a:latin typeface="Times New Roman"/>
              </a:rPr>
              <a:t>when  the photo  was  taken</a:t>
            </a:r>
            <a:endParaRPr lang="en-US" dirty="0">
              <a:latin typeface="Times New Roman"/>
            </a:endParaRPr>
          </a:p>
          <a:p>
            <a:pPr marL="0" indent="0">
              <a:buNone/>
            </a:pPr>
            <a:r>
              <a:rPr lang="en-US" dirty="0"/>
              <a:t>· </a:t>
            </a:r>
            <a:r>
              <a:rPr lang="en-US" dirty="0">
                <a:latin typeface="Times New Roman"/>
              </a:rPr>
              <a:t>what/who is in the photo</a:t>
            </a:r>
          </a:p>
          <a:p>
            <a:pPr marL="0" indent="0">
              <a:buNone/>
            </a:pPr>
            <a:r>
              <a:rPr lang="en-US" dirty="0"/>
              <a:t>· </a:t>
            </a:r>
            <a:r>
              <a:rPr lang="en-US" dirty="0">
                <a:latin typeface="Times New Roman"/>
              </a:rPr>
              <a:t>what is happening</a:t>
            </a:r>
          </a:p>
          <a:p>
            <a:pPr marL="0" indent="0">
              <a:buNone/>
            </a:pPr>
            <a:r>
              <a:rPr lang="en-US" dirty="0"/>
              <a:t>· </a:t>
            </a:r>
            <a:r>
              <a:rPr lang="en-US" dirty="0">
                <a:latin typeface="Times New Roman"/>
              </a:rPr>
              <a:t>why you </a:t>
            </a:r>
            <a:r>
              <a:rPr lang="en-US" dirty="0" smtClean="0">
                <a:latin typeface="Times New Roman"/>
              </a:rPr>
              <a:t>keep  the photo in your  album</a:t>
            </a:r>
            <a:endParaRPr lang="en-US" dirty="0">
              <a:latin typeface="Times New Roman"/>
            </a:endParaRPr>
          </a:p>
          <a:p>
            <a:pPr marL="0" indent="0">
              <a:buNone/>
            </a:pPr>
            <a:r>
              <a:rPr lang="en-US" dirty="0"/>
              <a:t>· </a:t>
            </a:r>
            <a:r>
              <a:rPr lang="en-US" dirty="0">
                <a:latin typeface="Times New Roman"/>
              </a:rPr>
              <a:t>why you decided to show the picture to your friend</a:t>
            </a:r>
          </a:p>
          <a:p>
            <a:pPr marL="0" indent="0">
              <a:buNone/>
            </a:pPr>
            <a:r>
              <a:rPr lang="en-US" b="1" dirty="0">
                <a:latin typeface="Times New Roman"/>
              </a:rPr>
              <a:t>You have to talk continuously, starting with: "I've chosen photo number..."</a:t>
            </a:r>
            <a:endParaRPr lang="ru-RU" dirty="0"/>
          </a:p>
        </p:txBody>
      </p:sp>
      <p:pic>
        <p:nvPicPr>
          <p:cNvPr id="7170" name="Picture 2" descr="C:\Users\Ученик\Desktop\ПРОБНЫЙ  ЕГЭ\фото\3\photo 1\ма-енькая-евочка-в-огоро-е-44843760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327" y="773108"/>
            <a:ext cx="1872208" cy="2805431"/>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Ученик\Desktop\ПРОБНЫЙ  ЕГЭ\фото\3\photo 2\934c6c1cbf0845fbb8636f363c1fe325_i-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841744"/>
            <a:ext cx="2016224" cy="2676405"/>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Ученик\Desktop\ПРОБНЫЙ  ЕГЭ\фото\3\photo 3\IMG_5202_zps276c97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908720"/>
            <a:ext cx="3500299" cy="259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574292"/>
      </p:ext>
    </p:extLst>
  </p:cSld>
  <p:clrMapOvr>
    <a:masterClrMapping/>
  </p:clrMapOvr>
  <mc:AlternateContent xmlns:mc="http://schemas.openxmlformats.org/markup-compatibility/2006" xmlns:p14="http://schemas.microsoft.com/office/powerpoint/2010/main">
    <mc:Choice Requires="p14">
      <p:transition p14:dur="10" advClick="0" advTm="120000">
        <p14:prism/>
      </p:transition>
    </mc:Choice>
    <mc:Fallback xmlns="">
      <p:transition advClick="0" advTm="120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458618"/>
          </a:xfrm>
        </p:spPr>
        <p:txBody>
          <a:bodyPr/>
          <a:lstStyle/>
          <a:p>
            <a:endParaRPr lang="ru-RU" dirty="0"/>
          </a:p>
        </p:txBody>
      </p:sp>
      <p:sp>
        <p:nvSpPr>
          <p:cNvPr id="3" name="Объект 2"/>
          <p:cNvSpPr>
            <a:spLocks noGrp="1"/>
          </p:cNvSpPr>
          <p:nvPr>
            <p:ph idx="1"/>
          </p:nvPr>
        </p:nvSpPr>
        <p:spPr/>
        <p:txBody>
          <a:bodyPr>
            <a:normAutofit/>
          </a:bodyPr>
          <a:lstStyle/>
          <a:p>
            <a:pPr marL="0" indent="0">
              <a:buNone/>
            </a:pPr>
            <a:r>
              <a:rPr lang="en-US" sz="11500" dirty="0" smtClean="0"/>
              <a:t>   </a:t>
            </a:r>
            <a:r>
              <a:rPr lang="en-US" sz="11500" b="1" dirty="0" smtClean="0">
                <a:latin typeface="+mj-lt"/>
                <a:cs typeface="Times New Roman" panose="02020603050405020304" pitchFamily="18" charset="0"/>
              </a:rPr>
              <a:t>T A S K   4</a:t>
            </a:r>
            <a:endParaRPr lang="ru-RU" sz="11500" b="1" dirty="0">
              <a:latin typeface="+mj-lt"/>
              <a:cs typeface="Times New Roman" panose="02020603050405020304" pitchFamily="18" charset="0"/>
            </a:endParaRPr>
          </a:p>
        </p:txBody>
      </p:sp>
    </p:spTree>
    <p:extLst>
      <p:ext uri="{BB962C8B-B14F-4D97-AF65-F5344CB8AC3E}">
        <p14:creationId xmlns:p14="http://schemas.microsoft.com/office/powerpoint/2010/main" val="3861308095"/>
      </p:ext>
    </p:extLst>
  </p:cSld>
  <p:clrMapOvr>
    <a:masterClrMapping/>
  </p:clrMapOvr>
  <mc:AlternateContent xmlns:mc="http://schemas.openxmlformats.org/markup-compatibility/2006" xmlns:p14="http://schemas.microsoft.com/office/powerpoint/2010/main">
    <mc:Choice Requires="p14">
      <p:transition spd="slow" p14:dur="4000" advClick="0" advTm="4000">
        <p14:prism/>
      </p:transition>
    </mc:Choice>
    <mc:Fallback xmlns="">
      <p:transition spd="slow" advClick="0" advTm="4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82554"/>
          </a:xfrm>
        </p:spPr>
        <p:txBody>
          <a:bodyPr/>
          <a:lstStyle/>
          <a:p>
            <a:endParaRPr lang="ru-RU" dirty="0"/>
          </a:p>
        </p:txBody>
      </p:sp>
      <p:sp>
        <p:nvSpPr>
          <p:cNvPr id="3" name="Объект 2"/>
          <p:cNvSpPr>
            <a:spLocks noGrp="1"/>
          </p:cNvSpPr>
          <p:nvPr>
            <p:ph idx="1"/>
          </p:nvPr>
        </p:nvSpPr>
        <p:spPr>
          <a:xfrm>
            <a:off x="457200" y="692696"/>
            <a:ext cx="8229600" cy="5433467"/>
          </a:xfrm>
        </p:spPr>
        <p:txBody>
          <a:bodyPr>
            <a:normAutofit/>
          </a:bodyPr>
          <a:lstStyle/>
          <a:p>
            <a:pPr marL="0" indent="0">
              <a:buNone/>
            </a:pPr>
            <a:r>
              <a:rPr lang="en-US" sz="4800" dirty="0" smtClean="0"/>
              <a:t>       </a:t>
            </a:r>
            <a:endParaRPr lang="ru-RU" sz="4800" dirty="0" smtClean="0"/>
          </a:p>
          <a:p>
            <a:pPr marL="0" indent="0">
              <a:buNone/>
            </a:pPr>
            <a:r>
              <a:rPr lang="ru-RU" sz="4800" b="1" dirty="0">
                <a:solidFill>
                  <a:srgbClr val="FF0000"/>
                </a:solidFill>
              </a:rPr>
              <a:t> </a:t>
            </a:r>
            <a:r>
              <a:rPr lang="ru-RU" sz="4800" b="1" dirty="0" smtClean="0">
                <a:solidFill>
                  <a:srgbClr val="FF0000"/>
                </a:solidFill>
              </a:rPr>
              <a:t>        </a:t>
            </a:r>
            <a:r>
              <a:rPr lang="en-US" sz="6600" b="1" dirty="0" smtClean="0">
                <a:solidFill>
                  <a:srgbClr val="0070C0"/>
                </a:solidFill>
              </a:rPr>
              <a:t>ARE  YOU  READY ? </a:t>
            </a:r>
          </a:p>
          <a:p>
            <a:pPr marL="0" indent="0">
              <a:buNone/>
            </a:pPr>
            <a:endParaRPr lang="en-US" sz="6600" b="1" dirty="0" smtClean="0">
              <a:solidFill>
                <a:srgbClr val="FF0000"/>
              </a:solidFill>
            </a:endParaRPr>
          </a:p>
          <a:p>
            <a:pPr marL="0" indent="0">
              <a:buNone/>
            </a:pPr>
            <a:r>
              <a:rPr lang="en-US" sz="6600" b="1" dirty="0">
                <a:solidFill>
                  <a:srgbClr val="FF0000"/>
                </a:solidFill>
              </a:rPr>
              <a:t> </a:t>
            </a:r>
            <a:r>
              <a:rPr lang="en-US" sz="6600" b="1" dirty="0" smtClean="0">
                <a:solidFill>
                  <a:srgbClr val="FF0000"/>
                </a:solidFill>
              </a:rPr>
              <a:t>         </a:t>
            </a:r>
            <a:r>
              <a:rPr lang="en-US" sz="6600" b="1" dirty="0" smtClean="0">
                <a:solidFill>
                  <a:schemeClr val="accent2"/>
                </a:solidFill>
              </a:rPr>
              <a:t>GOOD  LUCK!</a:t>
            </a:r>
            <a:endParaRPr lang="ru-RU" sz="6600" b="1" dirty="0">
              <a:solidFill>
                <a:schemeClr val="accent2"/>
              </a:solidFill>
            </a:endParaRPr>
          </a:p>
        </p:txBody>
      </p:sp>
    </p:spTree>
    <p:extLst>
      <p:ext uri="{BB962C8B-B14F-4D97-AF65-F5344CB8AC3E}">
        <p14:creationId xmlns:p14="http://schemas.microsoft.com/office/powerpoint/2010/main" val="1400396544"/>
      </p:ext>
    </p:extLst>
  </p:cSld>
  <p:clrMapOvr>
    <a:masterClrMapping/>
  </p:clrMapOvr>
  <mc:AlternateContent xmlns:mc="http://schemas.openxmlformats.org/markup-compatibility/2006" xmlns:p14="http://schemas.microsoft.com/office/powerpoint/2010/main">
    <mc:Choice Requires="p14">
      <p:transition spd="slow" p14:dur="4000" advClick="0" advTm="4000">
        <p14:ripple/>
      </p:transition>
    </mc:Choice>
    <mc:Fallback xmlns="">
      <p:transition spd="slow" advClick="0" advTm="4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45719"/>
          </a:xfrm>
        </p:spPr>
        <p:txBody>
          <a:bodyPr>
            <a:normAutofit fontScale="90000"/>
          </a:bodyPr>
          <a:lstStyle/>
          <a:p>
            <a:r>
              <a:rPr lang="en-US" dirty="0" smtClean="0"/>
              <a:t> </a:t>
            </a:r>
            <a:endParaRPr lang="ru-RU" dirty="0"/>
          </a:p>
        </p:txBody>
      </p:sp>
      <p:sp>
        <p:nvSpPr>
          <p:cNvPr id="3" name="Объект 2"/>
          <p:cNvSpPr>
            <a:spLocks noGrp="1"/>
          </p:cNvSpPr>
          <p:nvPr>
            <p:ph idx="1"/>
          </p:nvPr>
        </p:nvSpPr>
        <p:spPr>
          <a:xfrm>
            <a:off x="323528" y="404664"/>
            <a:ext cx="8424936" cy="6264696"/>
          </a:xfrm>
        </p:spPr>
        <p:txBody>
          <a:bodyPr>
            <a:normAutofit fontScale="92500" lnSpcReduction="20000"/>
          </a:bodyPr>
          <a:lstStyle/>
          <a:p>
            <a:pPr marL="0" indent="0">
              <a:buNone/>
            </a:pPr>
            <a:r>
              <a:rPr lang="en-US" sz="2000" b="1" dirty="0" smtClean="0">
                <a:latin typeface="Times New Roman" panose="02020603050405020304" pitchFamily="18" charset="0"/>
                <a:cs typeface="Times New Roman" panose="02020603050405020304" pitchFamily="18" charset="0"/>
              </a:rPr>
              <a:t>Task </a:t>
            </a:r>
            <a:r>
              <a:rPr lang="en-US" sz="2000" b="1" dirty="0">
                <a:latin typeface="Times New Roman" panose="02020603050405020304" pitchFamily="18" charset="0"/>
                <a:cs typeface="Times New Roman" panose="02020603050405020304" pitchFamily="18" charset="0"/>
              </a:rPr>
              <a:t>4. Study </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twо</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phоtоgraphs</a:t>
            </a:r>
            <a:r>
              <a:rPr lang="en-US" sz="2000" b="1" dirty="0">
                <a:latin typeface="Times New Roman" panose="02020603050405020304" pitchFamily="18" charset="0"/>
                <a:cs typeface="Times New Roman" panose="02020603050405020304" pitchFamily="18" charset="0"/>
              </a:rPr>
              <a:t>. In 1.5 minutes be ready </a:t>
            </a:r>
            <a:r>
              <a:rPr lang="en-US" sz="2000" b="1" dirty="0" err="1">
                <a:latin typeface="Times New Roman" panose="02020603050405020304" pitchFamily="18" charset="0"/>
                <a:cs typeface="Times New Roman" panose="02020603050405020304" pitchFamily="18" charset="0"/>
              </a:rPr>
              <a:t>tо</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cоmpare</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and c</a:t>
            </a:r>
            <a:r>
              <a:rPr lang="ru-RU" sz="2000" b="1" dirty="0">
                <a:latin typeface="Times New Roman" panose="02020603050405020304" pitchFamily="18" charset="0"/>
                <a:cs typeface="Times New Roman" panose="02020603050405020304" pitchFamily="18" charset="0"/>
              </a:rPr>
              <a:t>о</a:t>
            </a:r>
            <a:r>
              <a:rPr lang="en-US" sz="2000" b="1" dirty="0" err="1">
                <a:latin typeface="Times New Roman" panose="02020603050405020304" pitchFamily="18" charset="0"/>
                <a:cs typeface="Times New Roman" panose="02020603050405020304" pitchFamily="18" charset="0"/>
              </a:rPr>
              <a:t>ntrast</a:t>
            </a:r>
            <a:r>
              <a:rPr lang="en-US" sz="2000" b="1" dirty="0">
                <a:latin typeface="Times New Roman" panose="02020603050405020304" pitchFamily="18" charset="0"/>
                <a:cs typeface="Times New Roman" panose="02020603050405020304" pitchFamily="18" charset="0"/>
              </a:rPr>
              <a:t> the </a:t>
            </a:r>
            <a:r>
              <a:rPr lang="en-US" sz="2000" b="1" dirty="0" err="1">
                <a:latin typeface="Times New Roman" panose="02020603050405020304" pitchFamily="18" charset="0"/>
                <a:cs typeface="Times New Roman" panose="02020603050405020304" pitchFamily="18" charset="0"/>
              </a:rPr>
              <a:t>ph</a:t>
            </a:r>
            <a:r>
              <a:rPr lang="ru-RU" sz="2000" b="1" dirty="0">
                <a:latin typeface="Times New Roman" panose="02020603050405020304" pitchFamily="18" charset="0"/>
                <a:cs typeface="Times New Roman" panose="02020603050405020304" pitchFamily="18" charset="0"/>
              </a:rPr>
              <a:t>о</a:t>
            </a:r>
            <a:r>
              <a:rPr lang="en-US" sz="2000" b="1" dirty="0">
                <a:latin typeface="Times New Roman" panose="02020603050405020304" pitchFamily="18" charset="0"/>
                <a:cs typeface="Times New Roman" panose="02020603050405020304" pitchFamily="18" charset="0"/>
              </a:rPr>
              <a:t>t</a:t>
            </a:r>
            <a:r>
              <a:rPr lang="ru-RU" sz="2000" b="1" dirty="0">
                <a:latin typeface="Times New Roman" panose="02020603050405020304" pitchFamily="18" charset="0"/>
                <a:cs typeface="Times New Roman" panose="02020603050405020304" pitchFamily="18" charset="0"/>
              </a:rPr>
              <a:t>о</a:t>
            </a:r>
            <a:r>
              <a:rPr lang="en-US" sz="2000" b="1" dirty="0">
                <a:latin typeface="Times New Roman" panose="02020603050405020304" pitchFamily="18" charset="0"/>
                <a:cs typeface="Times New Roman" panose="02020603050405020304" pitchFamily="18" charset="0"/>
              </a:rPr>
              <a:t>graphs:</a:t>
            </a:r>
          </a:p>
          <a:p>
            <a:pPr marL="0" indent="0">
              <a:buNone/>
            </a:pPr>
            <a:r>
              <a:rPr lang="en-US" sz="2000" dirty="0"/>
              <a:t>· </a:t>
            </a:r>
            <a:r>
              <a:rPr lang="en-US" sz="2000" dirty="0">
                <a:latin typeface="Times New Roman"/>
              </a:rPr>
              <a:t>give a brief description of the photos (action, location)</a:t>
            </a:r>
          </a:p>
          <a:p>
            <a:pPr marL="0" indent="0">
              <a:buNone/>
            </a:pPr>
            <a:r>
              <a:rPr lang="en-US" sz="2000" dirty="0"/>
              <a:t>· </a:t>
            </a:r>
            <a:r>
              <a:rPr lang="en-US" sz="2000" dirty="0">
                <a:latin typeface="Times New Roman"/>
              </a:rPr>
              <a:t>say what the pictures have in common</a:t>
            </a:r>
          </a:p>
          <a:p>
            <a:pPr marL="0" indent="0">
              <a:buNone/>
            </a:pPr>
            <a:r>
              <a:rPr lang="en-US" sz="2000" dirty="0"/>
              <a:t>· </a:t>
            </a:r>
            <a:r>
              <a:rPr lang="en-US" sz="2000" dirty="0">
                <a:latin typeface="Times New Roman"/>
              </a:rPr>
              <a:t>say in what way the pictures are different</a:t>
            </a:r>
          </a:p>
          <a:p>
            <a:pPr marL="0" indent="0">
              <a:buNone/>
            </a:pPr>
            <a:r>
              <a:rPr lang="en-US" sz="2000" dirty="0"/>
              <a:t>· </a:t>
            </a:r>
            <a:r>
              <a:rPr lang="en-US" sz="2000" dirty="0">
                <a:latin typeface="Times New Roman"/>
              </a:rPr>
              <a:t>say which </a:t>
            </a:r>
            <a:r>
              <a:rPr lang="en-US" sz="2000" dirty="0" smtClean="0">
                <a:latin typeface="Times New Roman"/>
              </a:rPr>
              <a:t>of the ways to keep fit presented in the pictures you'd </a:t>
            </a:r>
            <a:r>
              <a:rPr lang="en-US" sz="2000" dirty="0">
                <a:latin typeface="Times New Roman"/>
              </a:rPr>
              <a:t>prefer</a:t>
            </a:r>
          </a:p>
          <a:p>
            <a:pPr marL="0" indent="0">
              <a:buNone/>
            </a:pPr>
            <a:r>
              <a:rPr lang="en-US" sz="2000" dirty="0"/>
              <a:t>· </a:t>
            </a:r>
            <a:r>
              <a:rPr lang="en-US" sz="2000" dirty="0">
                <a:latin typeface="Times New Roman"/>
              </a:rPr>
              <a:t>explain why</a:t>
            </a:r>
          </a:p>
          <a:p>
            <a:pPr marL="0" indent="0">
              <a:buNone/>
            </a:pPr>
            <a:r>
              <a:rPr lang="en-US" sz="2000" b="1" dirty="0" smtClean="0">
                <a:latin typeface="Times New Roman"/>
              </a:rPr>
              <a:t>You  </a:t>
            </a:r>
            <a:r>
              <a:rPr lang="en-US" sz="2000" b="1" dirty="0">
                <a:latin typeface="Times New Roman"/>
              </a:rPr>
              <a:t>will speak </a:t>
            </a:r>
            <a:r>
              <a:rPr lang="en-US" sz="2000" b="1" dirty="0" smtClean="0">
                <a:latin typeface="Times New Roman"/>
              </a:rPr>
              <a:t>for not more  </a:t>
            </a:r>
            <a:r>
              <a:rPr lang="en-US" sz="2000" b="1" dirty="0">
                <a:latin typeface="Times New Roman"/>
              </a:rPr>
              <a:t>than 2 minutes (12-15 sentences). </a:t>
            </a:r>
            <a:r>
              <a:rPr lang="en-US" sz="2000" b="1" dirty="0" smtClean="0">
                <a:latin typeface="Times New Roman"/>
              </a:rPr>
              <a:t>You  </a:t>
            </a:r>
            <a:r>
              <a:rPr lang="en-US" sz="2000" b="1" dirty="0">
                <a:latin typeface="Times New Roman"/>
              </a:rPr>
              <a:t>have </a:t>
            </a:r>
            <a:r>
              <a:rPr lang="en-US" sz="2000" b="1" dirty="0" smtClean="0">
                <a:latin typeface="Times New Roman"/>
              </a:rPr>
              <a:t>to</a:t>
            </a:r>
            <a:r>
              <a:rPr lang="en-US" sz="2000" b="1" dirty="0" smtClean="0">
                <a:latin typeface="TimesNewRoman,Bold"/>
              </a:rPr>
              <a:t>  </a:t>
            </a:r>
            <a:r>
              <a:rPr lang="en-US" sz="2000" b="1" dirty="0" smtClean="0">
                <a:latin typeface="Times New Roman"/>
              </a:rPr>
              <a:t>talk </a:t>
            </a:r>
            <a:r>
              <a:rPr lang="en-US" sz="2000" b="1" dirty="0">
                <a:latin typeface="Times New Roman"/>
              </a:rPr>
              <a:t>continuously</a:t>
            </a:r>
            <a:r>
              <a:rPr lang="en-US" sz="2000" b="1" dirty="0" smtClean="0">
                <a:latin typeface="Times New Roman"/>
              </a:rPr>
              <a:t>.</a:t>
            </a:r>
          </a:p>
          <a:p>
            <a:pPr marL="0" indent="0">
              <a:buNone/>
            </a:pPr>
            <a:r>
              <a:rPr lang="en-US" sz="2000" dirty="0" smtClean="0"/>
              <a:t>                                                     </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r>
              <a:rPr lang="en-US" sz="2000" dirty="0" smtClean="0"/>
              <a:t>                                </a:t>
            </a:r>
          </a:p>
          <a:p>
            <a:pPr marL="0" indent="0">
              <a:buNone/>
            </a:pPr>
            <a:endParaRPr lang="en-US" sz="2000" dirty="0"/>
          </a:p>
          <a:p>
            <a:pPr marL="0" indent="0">
              <a:buNone/>
            </a:pPr>
            <a:r>
              <a:rPr lang="en-US" sz="2000" dirty="0" smtClean="0"/>
              <a:t> </a:t>
            </a:r>
          </a:p>
          <a:p>
            <a:pPr marL="0" indent="0">
              <a:buNone/>
            </a:pPr>
            <a:r>
              <a:rPr lang="en-US" sz="1900" dirty="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                                  Photo 1                                                    Photo 2</a:t>
            </a:r>
            <a:endParaRPr lang="ru-RU" sz="1900" dirty="0">
              <a:latin typeface="Times New Roman" panose="02020603050405020304" pitchFamily="18" charset="0"/>
              <a:cs typeface="Times New Roman" panose="02020603050405020304" pitchFamily="18" charset="0"/>
            </a:endParaRPr>
          </a:p>
        </p:txBody>
      </p:sp>
      <p:pic>
        <p:nvPicPr>
          <p:cNvPr id="9218" name="Picture 2" descr="C:\Users\Ученик\Desktop\ПРОБНЫЙ  ЕГЭ\фото\4\photo 1\step-ajerobika-doma-ili-v-fitnes-klube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156570"/>
            <a:ext cx="3816424" cy="2808312"/>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Ученик\Desktop\ПРОБНЫЙ  ЕГЭ\фото\4\photo 2\depositphotos_24639237-Family-Having-Fun-In-Swimming-Poo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2831430"/>
            <a:ext cx="2160240" cy="3241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250949"/>
      </p:ext>
    </p:extLst>
  </p:cSld>
  <p:clrMapOvr>
    <a:masterClrMapping/>
  </p:clrMapOvr>
  <mc:AlternateContent xmlns:mc="http://schemas.openxmlformats.org/markup-compatibility/2006" xmlns:p14="http://schemas.microsoft.com/office/powerpoint/2010/main">
    <mc:Choice Requires="p14">
      <p:transition p14:dur="10" advClick="0" advTm="95000">
        <p14:prism/>
      </p:transition>
    </mc:Choice>
    <mc:Fallback xmlns="">
      <p:transition advClick="0" advTm="95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endParaRPr lang="ru-RU" dirty="0"/>
          </a:p>
        </p:txBody>
      </p:sp>
      <p:sp>
        <p:nvSpPr>
          <p:cNvPr id="3" name="Объект 2"/>
          <p:cNvSpPr>
            <a:spLocks noGrp="1"/>
          </p:cNvSpPr>
          <p:nvPr>
            <p:ph idx="1"/>
          </p:nvPr>
        </p:nvSpPr>
        <p:spPr/>
        <p:txBody>
          <a:bodyPr/>
          <a:lstStyle/>
          <a:p>
            <a:pPr marL="0" indent="0">
              <a:buNone/>
            </a:pPr>
            <a:r>
              <a:rPr lang="en-US" dirty="0" smtClean="0"/>
              <a:t>           </a:t>
            </a:r>
          </a:p>
          <a:p>
            <a:pPr marL="0" indent="0">
              <a:buNone/>
            </a:pPr>
            <a:r>
              <a:rPr lang="en-US" dirty="0"/>
              <a:t> </a:t>
            </a:r>
            <a:r>
              <a:rPr lang="en-US" dirty="0" smtClean="0"/>
              <a:t>            </a:t>
            </a:r>
            <a:r>
              <a:rPr lang="en-US" sz="6600" b="1" dirty="0" smtClean="0"/>
              <a:t>START   SPEAKING</a:t>
            </a:r>
            <a:endParaRPr lang="ru-RU" sz="3600" b="1" dirty="0"/>
          </a:p>
        </p:txBody>
      </p:sp>
    </p:spTree>
    <p:extLst>
      <p:ext uri="{BB962C8B-B14F-4D97-AF65-F5344CB8AC3E}">
        <p14:creationId xmlns:p14="http://schemas.microsoft.com/office/powerpoint/2010/main" val="3699296678"/>
      </p:ext>
    </p:extLst>
  </p:cSld>
  <p:clrMapOvr>
    <a:masterClrMapping/>
  </p:clrMapOvr>
  <mc:AlternateContent xmlns:mc="http://schemas.openxmlformats.org/markup-compatibility/2006" xmlns:p14="http://schemas.microsoft.com/office/powerpoint/2010/main">
    <mc:Choice Requires="p14">
      <p:transition spd="slow" p14:dur="4000" advClick="0" advTm="4000">
        <p14:prism/>
      </p:transition>
    </mc:Choice>
    <mc:Fallback xmlns="">
      <p:transition spd="slow" advClick="0" advTm="4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45719"/>
          </a:xfrm>
        </p:spPr>
        <p:txBody>
          <a:bodyPr>
            <a:normAutofit fontScale="90000"/>
          </a:bodyPr>
          <a:lstStyle/>
          <a:p>
            <a:r>
              <a:rPr lang="en-US" dirty="0" smtClean="0"/>
              <a:t> </a:t>
            </a:r>
            <a:endParaRPr lang="ru-RU" dirty="0"/>
          </a:p>
        </p:txBody>
      </p:sp>
      <p:sp>
        <p:nvSpPr>
          <p:cNvPr id="3" name="Объект 2"/>
          <p:cNvSpPr>
            <a:spLocks noGrp="1"/>
          </p:cNvSpPr>
          <p:nvPr>
            <p:ph idx="1"/>
          </p:nvPr>
        </p:nvSpPr>
        <p:spPr>
          <a:xfrm>
            <a:off x="323528" y="404664"/>
            <a:ext cx="8424936" cy="6264696"/>
          </a:xfrm>
        </p:spPr>
        <p:txBody>
          <a:bodyPr>
            <a:normAutofit fontScale="92500" lnSpcReduction="20000"/>
          </a:bodyPr>
          <a:lstStyle/>
          <a:p>
            <a:pPr marL="0" indent="0">
              <a:buNone/>
            </a:pPr>
            <a:r>
              <a:rPr lang="en-US" sz="2000" b="1" dirty="0" smtClean="0">
                <a:latin typeface="Times New Roman" panose="02020603050405020304" pitchFamily="18" charset="0"/>
                <a:cs typeface="Times New Roman" panose="02020603050405020304" pitchFamily="18" charset="0"/>
              </a:rPr>
              <a:t>Task </a:t>
            </a:r>
            <a:r>
              <a:rPr lang="en-US" sz="2000" b="1" dirty="0">
                <a:latin typeface="Times New Roman" panose="02020603050405020304" pitchFamily="18" charset="0"/>
                <a:cs typeface="Times New Roman" panose="02020603050405020304" pitchFamily="18" charset="0"/>
              </a:rPr>
              <a:t>4. Study </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twо</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phоtоgraphs</a:t>
            </a:r>
            <a:r>
              <a:rPr lang="en-US" sz="2000" b="1" dirty="0">
                <a:latin typeface="Times New Roman" panose="02020603050405020304" pitchFamily="18" charset="0"/>
                <a:cs typeface="Times New Roman" panose="02020603050405020304" pitchFamily="18" charset="0"/>
              </a:rPr>
              <a:t>. In 1.5 minutes be ready </a:t>
            </a:r>
            <a:r>
              <a:rPr lang="en-US" sz="2000" b="1" dirty="0" err="1">
                <a:latin typeface="Times New Roman" panose="02020603050405020304" pitchFamily="18" charset="0"/>
                <a:cs typeface="Times New Roman" panose="02020603050405020304" pitchFamily="18" charset="0"/>
              </a:rPr>
              <a:t>tо</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cоmpare</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and c</a:t>
            </a:r>
            <a:r>
              <a:rPr lang="ru-RU" sz="2000" b="1" dirty="0">
                <a:latin typeface="Times New Roman" panose="02020603050405020304" pitchFamily="18" charset="0"/>
                <a:cs typeface="Times New Roman" panose="02020603050405020304" pitchFamily="18" charset="0"/>
              </a:rPr>
              <a:t>о</a:t>
            </a:r>
            <a:r>
              <a:rPr lang="en-US" sz="2000" b="1" dirty="0" err="1">
                <a:latin typeface="Times New Roman" panose="02020603050405020304" pitchFamily="18" charset="0"/>
                <a:cs typeface="Times New Roman" panose="02020603050405020304" pitchFamily="18" charset="0"/>
              </a:rPr>
              <a:t>ntrast</a:t>
            </a:r>
            <a:r>
              <a:rPr lang="en-US" sz="2000" b="1" dirty="0">
                <a:latin typeface="Times New Roman" panose="02020603050405020304" pitchFamily="18" charset="0"/>
                <a:cs typeface="Times New Roman" panose="02020603050405020304" pitchFamily="18" charset="0"/>
              </a:rPr>
              <a:t> the </a:t>
            </a:r>
            <a:r>
              <a:rPr lang="en-US" sz="2000" b="1" dirty="0" err="1">
                <a:latin typeface="Times New Roman" panose="02020603050405020304" pitchFamily="18" charset="0"/>
                <a:cs typeface="Times New Roman" panose="02020603050405020304" pitchFamily="18" charset="0"/>
              </a:rPr>
              <a:t>ph</a:t>
            </a:r>
            <a:r>
              <a:rPr lang="ru-RU" sz="2000" b="1" dirty="0">
                <a:latin typeface="Times New Roman" panose="02020603050405020304" pitchFamily="18" charset="0"/>
                <a:cs typeface="Times New Roman" panose="02020603050405020304" pitchFamily="18" charset="0"/>
              </a:rPr>
              <a:t>о</a:t>
            </a:r>
            <a:r>
              <a:rPr lang="en-US" sz="2000" b="1" dirty="0">
                <a:latin typeface="Times New Roman" panose="02020603050405020304" pitchFamily="18" charset="0"/>
                <a:cs typeface="Times New Roman" panose="02020603050405020304" pitchFamily="18" charset="0"/>
              </a:rPr>
              <a:t>t</a:t>
            </a:r>
            <a:r>
              <a:rPr lang="ru-RU" sz="2000" b="1" dirty="0">
                <a:latin typeface="Times New Roman" panose="02020603050405020304" pitchFamily="18" charset="0"/>
                <a:cs typeface="Times New Roman" panose="02020603050405020304" pitchFamily="18" charset="0"/>
              </a:rPr>
              <a:t>о</a:t>
            </a:r>
            <a:r>
              <a:rPr lang="en-US" sz="2000" b="1" dirty="0">
                <a:latin typeface="Times New Roman" panose="02020603050405020304" pitchFamily="18" charset="0"/>
                <a:cs typeface="Times New Roman" panose="02020603050405020304" pitchFamily="18" charset="0"/>
              </a:rPr>
              <a:t>graphs:</a:t>
            </a:r>
          </a:p>
          <a:p>
            <a:pPr marL="0" indent="0">
              <a:buNone/>
            </a:pPr>
            <a:r>
              <a:rPr lang="en-US" sz="2000" dirty="0"/>
              <a:t>· </a:t>
            </a:r>
            <a:r>
              <a:rPr lang="en-US" sz="2000" dirty="0">
                <a:latin typeface="Times New Roman"/>
              </a:rPr>
              <a:t>give a brief description of the photos (action, location)</a:t>
            </a:r>
          </a:p>
          <a:p>
            <a:pPr marL="0" indent="0">
              <a:buNone/>
            </a:pPr>
            <a:r>
              <a:rPr lang="en-US" sz="2000" dirty="0"/>
              <a:t>· </a:t>
            </a:r>
            <a:r>
              <a:rPr lang="en-US" sz="2000" dirty="0">
                <a:latin typeface="Times New Roman"/>
              </a:rPr>
              <a:t>say what the pictures have in common</a:t>
            </a:r>
          </a:p>
          <a:p>
            <a:pPr marL="0" indent="0">
              <a:buNone/>
            </a:pPr>
            <a:r>
              <a:rPr lang="en-US" sz="2000" dirty="0"/>
              <a:t>· </a:t>
            </a:r>
            <a:r>
              <a:rPr lang="en-US" sz="2000" dirty="0">
                <a:latin typeface="Times New Roman"/>
              </a:rPr>
              <a:t>say in what way the pictures are different</a:t>
            </a:r>
          </a:p>
          <a:p>
            <a:pPr marL="0" indent="0">
              <a:buNone/>
            </a:pPr>
            <a:r>
              <a:rPr lang="en-US" sz="2000" dirty="0"/>
              <a:t>· </a:t>
            </a:r>
            <a:r>
              <a:rPr lang="en-US" sz="2000" dirty="0">
                <a:latin typeface="Times New Roman"/>
              </a:rPr>
              <a:t>say which </a:t>
            </a:r>
            <a:r>
              <a:rPr lang="en-US" sz="2000" dirty="0" smtClean="0">
                <a:latin typeface="Times New Roman"/>
              </a:rPr>
              <a:t>of the ways to keep fit presented in the pictures you'd </a:t>
            </a:r>
            <a:r>
              <a:rPr lang="en-US" sz="2000" dirty="0">
                <a:latin typeface="Times New Roman"/>
              </a:rPr>
              <a:t>prefer</a:t>
            </a:r>
          </a:p>
          <a:p>
            <a:pPr marL="0" indent="0">
              <a:buNone/>
            </a:pPr>
            <a:r>
              <a:rPr lang="en-US" sz="2000" dirty="0"/>
              <a:t>· </a:t>
            </a:r>
            <a:r>
              <a:rPr lang="en-US" sz="2000" dirty="0">
                <a:latin typeface="Times New Roman"/>
              </a:rPr>
              <a:t>explain why</a:t>
            </a:r>
          </a:p>
          <a:p>
            <a:pPr marL="0" indent="0">
              <a:buNone/>
            </a:pPr>
            <a:r>
              <a:rPr lang="en-US" sz="2000" b="1" dirty="0" smtClean="0">
                <a:latin typeface="Times New Roman"/>
              </a:rPr>
              <a:t>You  </a:t>
            </a:r>
            <a:r>
              <a:rPr lang="en-US" sz="2000" b="1" dirty="0">
                <a:latin typeface="Times New Roman"/>
              </a:rPr>
              <a:t>will speak </a:t>
            </a:r>
            <a:r>
              <a:rPr lang="en-US" sz="2000" b="1" dirty="0" smtClean="0">
                <a:latin typeface="Times New Roman"/>
              </a:rPr>
              <a:t>for not more  </a:t>
            </a:r>
            <a:r>
              <a:rPr lang="en-US" sz="2000" b="1" dirty="0">
                <a:latin typeface="Times New Roman"/>
              </a:rPr>
              <a:t>than 2 minutes (12-15 sentences). </a:t>
            </a:r>
            <a:r>
              <a:rPr lang="en-US" sz="2000" b="1" dirty="0" smtClean="0">
                <a:latin typeface="Times New Roman"/>
              </a:rPr>
              <a:t>You  </a:t>
            </a:r>
            <a:r>
              <a:rPr lang="en-US" sz="2000" b="1" dirty="0">
                <a:latin typeface="Times New Roman"/>
              </a:rPr>
              <a:t>have </a:t>
            </a:r>
            <a:r>
              <a:rPr lang="en-US" sz="2000" b="1" dirty="0" smtClean="0">
                <a:latin typeface="Times New Roman"/>
              </a:rPr>
              <a:t>to</a:t>
            </a:r>
            <a:r>
              <a:rPr lang="en-US" sz="2000" b="1" dirty="0" smtClean="0">
                <a:latin typeface="TimesNewRoman,Bold"/>
              </a:rPr>
              <a:t>  </a:t>
            </a:r>
            <a:r>
              <a:rPr lang="en-US" sz="2000" b="1" dirty="0" smtClean="0">
                <a:latin typeface="Times New Roman"/>
              </a:rPr>
              <a:t>talk </a:t>
            </a:r>
            <a:r>
              <a:rPr lang="en-US" sz="2000" b="1" dirty="0">
                <a:latin typeface="Times New Roman"/>
              </a:rPr>
              <a:t>continuously</a:t>
            </a:r>
            <a:r>
              <a:rPr lang="en-US" sz="2000" b="1" dirty="0" smtClean="0">
                <a:latin typeface="Times New Roman"/>
              </a:rPr>
              <a:t>.</a:t>
            </a:r>
          </a:p>
          <a:p>
            <a:pPr marL="0" indent="0">
              <a:buNone/>
            </a:pPr>
            <a:r>
              <a:rPr lang="en-US" sz="2000" dirty="0" smtClean="0"/>
              <a:t>                                                     </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r>
              <a:rPr lang="en-US" sz="2000" dirty="0" smtClean="0"/>
              <a:t>                                </a:t>
            </a:r>
          </a:p>
          <a:p>
            <a:pPr marL="0" indent="0">
              <a:buNone/>
            </a:pPr>
            <a:endParaRPr lang="en-US" sz="2000" dirty="0"/>
          </a:p>
          <a:p>
            <a:pPr marL="0" indent="0">
              <a:buNone/>
            </a:pPr>
            <a:r>
              <a:rPr lang="en-US" sz="2000" dirty="0" smtClean="0"/>
              <a:t> </a:t>
            </a:r>
          </a:p>
          <a:p>
            <a:pPr marL="0" indent="0">
              <a:buNone/>
            </a:pPr>
            <a:r>
              <a:rPr lang="en-US" sz="1900" dirty="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                                  Photo 1                                                    Photo 2</a:t>
            </a:r>
            <a:endParaRPr lang="ru-RU" sz="1900" dirty="0">
              <a:latin typeface="Times New Roman" panose="02020603050405020304" pitchFamily="18" charset="0"/>
              <a:cs typeface="Times New Roman" panose="02020603050405020304" pitchFamily="18" charset="0"/>
            </a:endParaRPr>
          </a:p>
        </p:txBody>
      </p:sp>
      <p:pic>
        <p:nvPicPr>
          <p:cNvPr id="9218" name="Picture 2" descr="C:\Users\Ученик\Desktop\ПРОБНЫЙ  ЕГЭ\фото\4\photo 1\step-ajerobika-doma-ili-v-fitnes-klube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156570"/>
            <a:ext cx="3816424" cy="2808312"/>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Ученик\Desktop\ПРОБНЫЙ  ЕГЭ\фото\4\photo 2\depositphotos_24639237-Family-Having-Fun-In-Swimming-Poo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2831430"/>
            <a:ext cx="2160240" cy="3241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055463"/>
      </p:ext>
    </p:extLst>
  </p:cSld>
  <p:clrMapOvr>
    <a:masterClrMapping/>
  </p:clrMapOvr>
  <mc:AlternateContent xmlns:mc="http://schemas.openxmlformats.org/markup-compatibility/2006" xmlns:p14="http://schemas.microsoft.com/office/powerpoint/2010/main">
    <mc:Choice Requires="p14">
      <p:transition p14:dur="10" advClick="0" advTm="120000">
        <p14:prism/>
      </p:transition>
    </mc:Choice>
    <mc:Fallback xmlns="">
      <p:transition advClick="0" advTm="120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en-US" sz="9600" b="1" dirty="0" smtClean="0">
                <a:solidFill>
                  <a:srgbClr val="FF0000"/>
                </a:solidFill>
              </a:rPr>
              <a:t>                             </a:t>
            </a:r>
            <a:r>
              <a:rPr lang="en-US" sz="9600" b="1" dirty="0" smtClean="0">
                <a:solidFill>
                  <a:schemeClr val="accent2">
                    <a:lumMod val="75000"/>
                  </a:schemeClr>
                </a:solidFill>
              </a:rPr>
              <a:t>THANK    YOU !</a:t>
            </a:r>
            <a:endParaRPr lang="ru-RU" sz="9600" b="1" dirty="0">
              <a:solidFill>
                <a:schemeClr val="accent2">
                  <a:lumMod val="75000"/>
                </a:schemeClr>
              </a:solidFill>
            </a:endParaRPr>
          </a:p>
        </p:txBody>
      </p:sp>
    </p:spTree>
    <p:extLst>
      <p:ext uri="{BB962C8B-B14F-4D97-AF65-F5344CB8AC3E}">
        <p14:creationId xmlns:p14="http://schemas.microsoft.com/office/powerpoint/2010/main" val="2793802003"/>
      </p:ext>
    </p:extLst>
  </p:cSld>
  <p:clrMapOvr>
    <a:masterClrMapping/>
  </p:clrMapOvr>
  <mc:AlternateContent xmlns:mc="http://schemas.openxmlformats.org/markup-compatibility/2006" xmlns:p14="http://schemas.microsoft.com/office/powerpoint/2010/main">
    <mc:Choice Requires="p14">
      <p:transition spd="slow" p14:dur="4000" advClick="0" advTm="4000">
        <p14:ripple/>
      </p:transition>
    </mc:Choice>
    <mc:Fallback xmlns="">
      <p:transition spd="slow" advClick="0" advTm="4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3235438263"/>
      </p:ext>
    </p:extLst>
  </p:cSld>
  <p:clrMapOvr>
    <a:masterClrMapping/>
  </p:clrMapOvr>
  <mc:AlternateContent xmlns:mc="http://schemas.openxmlformats.org/markup-compatibility/2006" xmlns:p14="http://schemas.microsoft.com/office/powerpoint/2010/main">
    <mc:Choice Requires="p14">
      <p:transition spd="slow" p14:dur="5000" advTm="5000">
        <p14:ripple/>
      </p:transition>
    </mc:Choice>
    <mc:Fallback xmlns="">
      <p:transition spd="slow" advTm="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458618"/>
          </a:xfrm>
        </p:spPr>
        <p:txBody>
          <a:bodyPr/>
          <a:lstStyle/>
          <a:p>
            <a:endParaRPr lang="ru-RU" dirty="0"/>
          </a:p>
        </p:txBody>
      </p:sp>
      <p:sp>
        <p:nvSpPr>
          <p:cNvPr id="3" name="Объект 2"/>
          <p:cNvSpPr>
            <a:spLocks noGrp="1"/>
          </p:cNvSpPr>
          <p:nvPr>
            <p:ph idx="1"/>
          </p:nvPr>
        </p:nvSpPr>
        <p:spPr/>
        <p:txBody>
          <a:bodyPr>
            <a:normAutofit/>
          </a:bodyPr>
          <a:lstStyle/>
          <a:p>
            <a:pPr marL="0" indent="0">
              <a:buNone/>
            </a:pPr>
            <a:r>
              <a:rPr lang="en-US" sz="11500" dirty="0" smtClean="0"/>
              <a:t>   </a:t>
            </a:r>
            <a:r>
              <a:rPr lang="en-US" sz="11500" b="1" dirty="0" smtClean="0">
                <a:latin typeface="+mj-lt"/>
                <a:cs typeface="Times New Roman" panose="02020603050405020304" pitchFamily="18" charset="0"/>
              </a:rPr>
              <a:t>T A S K   1</a:t>
            </a:r>
            <a:endParaRPr lang="ru-RU" sz="11500" b="1" dirty="0">
              <a:latin typeface="+mj-lt"/>
              <a:cs typeface="Times New Roman" panose="02020603050405020304" pitchFamily="18" charset="0"/>
            </a:endParaRPr>
          </a:p>
        </p:txBody>
      </p:sp>
    </p:spTree>
    <p:extLst>
      <p:ext uri="{BB962C8B-B14F-4D97-AF65-F5344CB8AC3E}">
        <p14:creationId xmlns:p14="http://schemas.microsoft.com/office/powerpoint/2010/main" val="3241506553"/>
      </p:ext>
    </p:extLst>
  </p:cSld>
  <p:clrMapOvr>
    <a:masterClrMapping/>
  </p:clrMapOvr>
  <mc:AlternateContent xmlns:mc="http://schemas.openxmlformats.org/markup-compatibility/2006" xmlns:p14="http://schemas.microsoft.com/office/powerpoint/2010/main">
    <mc:Choice Requires="p14">
      <p:transition spd="slow" p14:dur="4000" advClick="0" advTm="4000">
        <p14:prism/>
      </p:transition>
    </mc:Choice>
    <mc:Fallback xmlns="">
      <p:transition spd="slow" advClick="0" advTm="4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1800" dirty="0"/>
          </a:p>
        </p:txBody>
      </p:sp>
      <p:sp>
        <p:nvSpPr>
          <p:cNvPr id="3" name="Объект 2"/>
          <p:cNvSpPr>
            <a:spLocks noGrp="1"/>
          </p:cNvSpPr>
          <p:nvPr>
            <p:ph idx="1"/>
          </p:nvPr>
        </p:nvSpPr>
        <p:spPr>
          <a:xfrm>
            <a:off x="395536" y="404664"/>
            <a:ext cx="8496944" cy="6264696"/>
          </a:xfrm>
        </p:spPr>
        <p:txBody>
          <a:bodyPr>
            <a:normAutofit fontScale="70000" lnSpcReduction="20000"/>
          </a:bodyPr>
          <a:lstStyle/>
          <a:p>
            <a:pPr marL="0" indent="0">
              <a:buNone/>
            </a:pPr>
            <a:r>
              <a:rPr lang="en-US" sz="4400" b="1" dirty="0">
                <a:latin typeface="Times New Roman"/>
              </a:rPr>
              <a:t>Task 1.</a:t>
            </a:r>
          </a:p>
          <a:p>
            <a:pPr marL="0" indent="0">
              <a:buNone/>
            </a:pPr>
            <a:r>
              <a:rPr lang="en-US" sz="2900" dirty="0">
                <a:latin typeface="Times New Roman"/>
              </a:rPr>
              <a:t>Imagine that you are preparing a project with your friend. You have found some</a:t>
            </a:r>
          </a:p>
          <a:p>
            <a:pPr marL="0" indent="0">
              <a:buNone/>
            </a:pPr>
            <a:r>
              <a:rPr lang="en-US" sz="2900" dirty="0">
                <a:latin typeface="Times New Roman"/>
              </a:rPr>
              <a:t>interesting material for the presentation and you want to read this text to your</a:t>
            </a:r>
          </a:p>
          <a:p>
            <a:pPr marL="0" indent="0">
              <a:buNone/>
            </a:pPr>
            <a:r>
              <a:rPr lang="en-US" sz="2900" dirty="0">
                <a:latin typeface="Times New Roman"/>
              </a:rPr>
              <a:t>friend. You have 1.5 minutes to read the text silently, then be ready to read it out</a:t>
            </a:r>
          </a:p>
          <a:p>
            <a:pPr marL="0" indent="0">
              <a:buNone/>
            </a:pPr>
            <a:r>
              <a:rPr lang="en-US" sz="2900" dirty="0">
                <a:latin typeface="Times New Roman"/>
              </a:rPr>
              <a:t>aloud. You will not have more than 1.5 minutes to read </a:t>
            </a:r>
            <a:r>
              <a:rPr lang="en-US" sz="2900" dirty="0" smtClean="0">
                <a:latin typeface="Times New Roman"/>
              </a:rPr>
              <a:t>it.</a:t>
            </a:r>
            <a:endParaRPr lang="ru-RU" sz="2900" dirty="0" smtClean="0">
              <a:latin typeface="Times New Roman"/>
            </a:endParaRPr>
          </a:p>
          <a:p>
            <a:pPr marL="0" indent="0">
              <a:buNone/>
            </a:pPr>
            <a:endParaRPr lang="en-US" sz="2900" dirty="0">
              <a:latin typeface="Times New Roman"/>
            </a:endParaRPr>
          </a:p>
          <a:p>
            <a:pPr marL="0" indent="0">
              <a:buNone/>
            </a:pPr>
            <a:r>
              <a:rPr lang="en-US" dirty="0" smtClean="0">
                <a:latin typeface="Times New Roman"/>
              </a:rPr>
              <a:t>Since ancient times, humans have loved  and cherished cats as their pets. Today more than 80 million cats reside in US homes, with an estimated three cats for every dog on the planet. Yet there is still a lot we don’t know about our feline friends – including what they think of their owners.</a:t>
            </a:r>
          </a:p>
          <a:p>
            <a:pPr marL="0" indent="0">
              <a:buNone/>
            </a:pPr>
            <a:r>
              <a:rPr lang="en-US" dirty="0" smtClean="0">
                <a:latin typeface="Times New Roman"/>
              </a:rPr>
              <a:t>After observing pet cats for several years, scientists have come to an intriguing conclusion: cats don’t really understand people the way dogs do. They tend to feel it is they who own their masters, not vice versa. On the contrary, dogs perceive people as  being very different from themselves. As soon as they see a human, they change their </a:t>
            </a:r>
            <a:r>
              <a:rPr lang="en-US" dirty="0" err="1" smtClean="0">
                <a:latin typeface="Times New Roman"/>
              </a:rPr>
              <a:t>behaviour</a:t>
            </a:r>
            <a:r>
              <a:rPr lang="en-US" dirty="0" smtClean="0">
                <a:latin typeface="Times New Roman"/>
              </a:rPr>
              <a:t>. The way a dog plays with a human is completely different from the way it plays with a dog. Cats are independent creatures and they can easily change their owner without changing their habits.</a:t>
            </a:r>
            <a:endParaRPr lang="ru-RU" dirty="0"/>
          </a:p>
        </p:txBody>
      </p:sp>
    </p:spTree>
    <p:extLst>
      <p:ext uri="{BB962C8B-B14F-4D97-AF65-F5344CB8AC3E}">
        <p14:creationId xmlns:p14="http://schemas.microsoft.com/office/powerpoint/2010/main" val="2552899892"/>
      </p:ext>
    </p:extLst>
  </p:cSld>
  <p:clrMapOvr>
    <a:masterClrMapping/>
  </p:clrMapOvr>
  <mc:AlternateContent xmlns:mc="http://schemas.openxmlformats.org/markup-compatibility/2006" xmlns:p14="http://schemas.microsoft.com/office/powerpoint/2010/main">
    <mc:Choice Requires="p14">
      <p:transition p14:dur="10" advClick="0" advTm="95000">
        <p14:prism/>
      </p:transition>
    </mc:Choice>
    <mc:Fallback xmlns="">
      <p:transition advClick="0" advTm="95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marL="0" indent="0">
              <a:buNone/>
            </a:pPr>
            <a:r>
              <a:rPr lang="en-US" dirty="0" smtClean="0"/>
              <a:t>              </a:t>
            </a:r>
          </a:p>
          <a:p>
            <a:pPr marL="0" indent="0">
              <a:buNone/>
            </a:pPr>
            <a:r>
              <a:rPr lang="en-US" sz="5400" b="1" dirty="0" smtClean="0"/>
              <a:t>         </a:t>
            </a:r>
            <a:r>
              <a:rPr lang="en-US" sz="6600" b="1" dirty="0" smtClean="0"/>
              <a:t>START   READING</a:t>
            </a:r>
            <a:endParaRPr lang="ru-RU" sz="3600" b="1" dirty="0"/>
          </a:p>
        </p:txBody>
      </p:sp>
    </p:spTree>
    <p:extLst>
      <p:ext uri="{BB962C8B-B14F-4D97-AF65-F5344CB8AC3E}">
        <p14:creationId xmlns:p14="http://schemas.microsoft.com/office/powerpoint/2010/main" val="1480208129"/>
      </p:ext>
    </p:extLst>
  </p:cSld>
  <p:clrMapOvr>
    <a:masterClrMapping/>
  </p:clrMapOvr>
  <mc:AlternateContent xmlns:mc="http://schemas.openxmlformats.org/markup-compatibility/2006" xmlns:p14="http://schemas.microsoft.com/office/powerpoint/2010/main">
    <mc:Choice Requires="p14">
      <p:transition spd="slow" p14:dur="4000" advClick="0" advTm="4000">
        <p14:prism/>
      </p:transition>
    </mc:Choice>
    <mc:Fallback xmlns="">
      <p:transition spd="slow" advClick="0" advTm="4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1800" dirty="0"/>
          </a:p>
        </p:txBody>
      </p:sp>
      <p:sp>
        <p:nvSpPr>
          <p:cNvPr id="3" name="Объект 2"/>
          <p:cNvSpPr>
            <a:spLocks noGrp="1"/>
          </p:cNvSpPr>
          <p:nvPr>
            <p:ph idx="1"/>
          </p:nvPr>
        </p:nvSpPr>
        <p:spPr>
          <a:xfrm>
            <a:off x="395536" y="404664"/>
            <a:ext cx="8496944" cy="6264696"/>
          </a:xfrm>
        </p:spPr>
        <p:txBody>
          <a:bodyPr>
            <a:normAutofit fontScale="62500" lnSpcReduction="20000"/>
          </a:bodyPr>
          <a:lstStyle/>
          <a:p>
            <a:pPr marL="0" indent="0">
              <a:buNone/>
            </a:pPr>
            <a:endParaRPr lang="en-US" b="1" dirty="0" smtClean="0">
              <a:latin typeface="Times New Roman"/>
            </a:endParaRPr>
          </a:p>
          <a:p>
            <a:pPr marL="0" indent="0">
              <a:buNone/>
            </a:pPr>
            <a:r>
              <a:rPr lang="en-US" b="1" dirty="0" smtClean="0">
                <a:latin typeface="Times New Roman"/>
              </a:rPr>
              <a:t>Read  the  text  aloud.</a:t>
            </a:r>
            <a:endParaRPr lang="ru-RU" sz="2900" dirty="0" smtClean="0">
              <a:latin typeface="Times New Roman"/>
            </a:endParaRPr>
          </a:p>
          <a:p>
            <a:pPr marL="0" indent="0">
              <a:buNone/>
            </a:pPr>
            <a:endParaRPr lang="en-US" sz="2900" dirty="0">
              <a:latin typeface="Times New Roman"/>
            </a:endParaRPr>
          </a:p>
          <a:p>
            <a:pPr marL="0" lvl="0" indent="0">
              <a:buNone/>
            </a:pPr>
            <a:r>
              <a:rPr lang="en-US" sz="4000" dirty="0">
                <a:solidFill>
                  <a:prstClr val="black"/>
                </a:solidFill>
                <a:latin typeface="Times New Roman"/>
              </a:rPr>
              <a:t>Since ancient times, humans have loved  and cherished cats as their pets. Today more than 80 million cats reside in US homes, with an estimated three cats for every dog on the planet. Yet there is still a lot we don’t know about our feline friends – including what they think of their owners.</a:t>
            </a:r>
          </a:p>
          <a:p>
            <a:pPr marL="0" lvl="0" indent="0">
              <a:buNone/>
            </a:pPr>
            <a:r>
              <a:rPr lang="en-US" sz="4000" dirty="0">
                <a:solidFill>
                  <a:prstClr val="black"/>
                </a:solidFill>
                <a:latin typeface="Times New Roman"/>
              </a:rPr>
              <a:t>After observing pet cats for several years, scientists have come to an intriguing conclusion: cats don’t really understand people the way dogs do. They tend to feel it is they who own their masters, not vice versa. On the contrary, dogs perceive people as  being very different from themselves. As soon as they see a human, they change their </a:t>
            </a:r>
            <a:r>
              <a:rPr lang="en-US" sz="4000" dirty="0" err="1">
                <a:solidFill>
                  <a:prstClr val="black"/>
                </a:solidFill>
                <a:latin typeface="Times New Roman"/>
              </a:rPr>
              <a:t>behaviour</a:t>
            </a:r>
            <a:r>
              <a:rPr lang="en-US" sz="4000" dirty="0">
                <a:solidFill>
                  <a:prstClr val="black"/>
                </a:solidFill>
                <a:latin typeface="Times New Roman"/>
              </a:rPr>
              <a:t>. The way a dog plays with a human is completely different from the way it plays with a dog. Cats are independent creatures and they can easily change their owner without changing their habits.</a:t>
            </a:r>
            <a:endParaRPr lang="ru-RU" sz="4000" dirty="0">
              <a:solidFill>
                <a:prstClr val="black"/>
              </a:solidFill>
            </a:endParaRPr>
          </a:p>
          <a:p>
            <a:endParaRPr lang="ru-RU"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9396465"/>
      </p:ext>
    </p:extLst>
  </p:cSld>
  <p:clrMapOvr>
    <a:masterClrMapping/>
  </p:clrMapOvr>
  <mc:AlternateContent xmlns:mc="http://schemas.openxmlformats.org/markup-compatibility/2006" xmlns:p14="http://schemas.microsoft.com/office/powerpoint/2010/main">
    <mc:Choice Requires="p14">
      <p:transition p14:dur="10" advClick="0" advTm="90000">
        <p14:prism/>
      </p:transition>
    </mc:Choice>
    <mc:Fallback xmlns="">
      <p:transition advClick="0" advTm="90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458618"/>
          </a:xfrm>
        </p:spPr>
        <p:txBody>
          <a:bodyPr/>
          <a:lstStyle/>
          <a:p>
            <a:endParaRPr lang="ru-RU" dirty="0"/>
          </a:p>
        </p:txBody>
      </p:sp>
      <p:sp>
        <p:nvSpPr>
          <p:cNvPr id="3" name="Объект 2"/>
          <p:cNvSpPr>
            <a:spLocks noGrp="1"/>
          </p:cNvSpPr>
          <p:nvPr>
            <p:ph idx="1"/>
          </p:nvPr>
        </p:nvSpPr>
        <p:spPr/>
        <p:txBody>
          <a:bodyPr>
            <a:normAutofit/>
          </a:bodyPr>
          <a:lstStyle/>
          <a:p>
            <a:pPr marL="0" indent="0">
              <a:buNone/>
            </a:pPr>
            <a:r>
              <a:rPr lang="en-US" sz="11500" dirty="0" smtClean="0"/>
              <a:t>   </a:t>
            </a:r>
            <a:r>
              <a:rPr lang="en-US" sz="11500" b="1" dirty="0" smtClean="0">
                <a:latin typeface="+mj-lt"/>
                <a:cs typeface="Times New Roman" panose="02020603050405020304" pitchFamily="18" charset="0"/>
              </a:rPr>
              <a:t>T A S K   2</a:t>
            </a:r>
            <a:endParaRPr lang="ru-RU" sz="11500" b="1" dirty="0">
              <a:latin typeface="+mj-lt"/>
              <a:cs typeface="Times New Roman" panose="02020603050405020304" pitchFamily="18" charset="0"/>
            </a:endParaRPr>
          </a:p>
        </p:txBody>
      </p:sp>
    </p:spTree>
    <p:extLst>
      <p:ext uri="{BB962C8B-B14F-4D97-AF65-F5344CB8AC3E}">
        <p14:creationId xmlns:p14="http://schemas.microsoft.com/office/powerpoint/2010/main" val="26075392"/>
      </p:ext>
    </p:extLst>
  </p:cSld>
  <p:clrMapOvr>
    <a:masterClrMapping/>
  </p:clrMapOvr>
  <mc:AlternateContent xmlns:mc="http://schemas.openxmlformats.org/markup-compatibility/2006" xmlns:p14="http://schemas.microsoft.com/office/powerpoint/2010/main">
    <mc:Choice Requires="p14">
      <p:transition spd="slow" p14:dur="4000" advClick="0" advTm="4000">
        <p14:prism/>
      </p:transition>
    </mc:Choice>
    <mc:Fallback xmlns="">
      <p:transition spd="slow" advClick="0" advTm="4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23528" y="332656"/>
            <a:ext cx="8568952" cy="6264696"/>
          </a:xfrm>
        </p:spPr>
        <p:txBody>
          <a:bodyPr>
            <a:normAutofit fontScale="62500" lnSpcReduction="20000"/>
          </a:bodyPr>
          <a:lstStyle/>
          <a:p>
            <a:pPr marL="0" indent="0">
              <a:buNone/>
            </a:pPr>
            <a:r>
              <a:rPr lang="en-US" sz="3800" b="1" dirty="0">
                <a:latin typeface="Times New Roman"/>
              </a:rPr>
              <a:t>Task</a:t>
            </a:r>
            <a:r>
              <a:rPr lang="en-US" sz="3400" b="1" dirty="0">
                <a:latin typeface="Times New Roman"/>
              </a:rPr>
              <a:t> 2.</a:t>
            </a:r>
            <a:r>
              <a:rPr lang="en-US" b="1" dirty="0">
                <a:latin typeface="Times New Roman"/>
              </a:rPr>
              <a:t> </a:t>
            </a:r>
            <a:r>
              <a:rPr lang="en-US" b="1" dirty="0" smtClean="0">
                <a:latin typeface="Times New Roman"/>
              </a:rPr>
              <a:t>   Study </a:t>
            </a:r>
            <a:r>
              <a:rPr lang="en-US" b="1" dirty="0">
                <a:latin typeface="Times New Roman"/>
              </a:rPr>
              <a:t>the advertisement.</a:t>
            </a:r>
          </a:p>
          <a:p>
            <a:pPr marL="0" indent="0">
              <a:buNone/>
            </a:pPr>
            <a:endParaRPr lang="en-US" b="1" dirty="0">
              <a:latin typeface="Times New Roman"/>
            </a:endParaRPr>
          </a:p>
          <a:p>
            <a:pPr marL="0" indent="0">
              <a:buNone/>
            </a:pPr>
            <a:endParaRPr lang="en-US" b="1" dirty="0" smtClean="0">
              <a:latin typeface="Times New Roman"/>
            </a:endParaRPr>
          </a:p>
          <a:p>
            <a:pPr marL="0" indent="0">
              <a:buNone/>
            </a:pPr>
            <a:endParaRPr lang="en-US" b="1" dirty="0">
              <a:latin typeface="Times New Roman"/>
            </a:endParaRPr>
          </a:p>
          <a:p>
            <a:pPr marL="0" indent="0">
              <a:buNone/>
            </a:pPr>
            <a:endParaRPr lang="en-US" b="1" dirty="0" smtClean="0">
              <a:latin typeface="Times New Roman"/>
            </a:endParaRPr>
          </a:p>
          <a:p>
            <a:pPr marL="0" indent="0">
              <a:buNone/>
            </a:pPr>
            <a:endParaRPr lang="en-US" b="1" dirty="0">
              <a:latin typeface="Times New Roman"/>
            </a:endParaRPr>
          </a:p>
          <a:p>
            <a:pPr marL="0" indent="0">
              <a:buNone/>
            </a:pPr>
            <a:endParaRPr lang="en-US" b="1" dirty="0" smtClean="0">
              <a:latin typeface="Times New Roman"/>
            </a:endParaRPr>
          </a:p>
          <a:p>
            <a:pPr marL="0" indent="0">
              <a:buNone/>
            </a:pPr>
            <a:endParaRPr lang="en-US" b="1" dirty="0" smtClean="0">
              <a:latin typeface="Times New Roman"/>
            </a:endParaRPr>
          </a:p>
          <a:p>
            <a:pPr marL="0" indent="0">
              <a:buNone/>
            </a:pPr>
            <a:endParaRPr lang="en-US" b="1" dirty="0">
              <a:latin typeface="Times New Roman"/>
            </a:endParaRPr>
          </a:p>
          <a:p>
            <a:pPr marL="0" indent="0">
              <a:buNone/>
            </a:pPr>
            <a:endParaRPr lang="en-US" b="1" dirty="0" smtClean="0">
              <a:latin typeface="Times New Roman"/>
            </a:endParaRPr>
          </a:p>
          <a:p>
            <a:pPr marL="0" indent="0">
              <a:buNone/>
            </a:pPr>
            <a:r>
              <a:rPr lang="en-US" b="1" dirty="0" smtClean="0">
                <a:latin typeface="Times New Roman"/>
              </a:rPr>
              <a:t>You </a:t>
            </a:r>
            <a:r>
              <a:rPr lang="en-US" b="1" dirty="0">
                <a:latin typeface="Times New Roman"/>
              </a:rPr>
              <a:t>are considering </a:t>
            </a:r>
            <a:r>
              <a:rPr lang="en-US" b="1" dirty="0" smtClean="0">
                <a:latin typeface="Times New Roman"/>
              </a:rPr>
              <a:t> taking up biking  and </a:t>
            </a:r>
            <a:r>
              <a:rPr lang="en-US" b="1" dirty="0">
                <a:latin typeface="Times New Roman"/>
              </a:rPr>
              <a:t>now you'd like to get more</a:t>
            </a:r>
          </a:p>
          <a:p>
            <a:pPr marL="0" indent="0">
              <a:buNone/>
            </a:pPr>
            <a:r>
              <a:rPr lang="en-US" b="1" dirty="0">
                <a:latin typeface="Times New Roman"/>
              </a:rPr>
              <a:t>information. In 1.5 minutes you are to ask five direct questions to find out </a:t>
            </a:r>
            <a:r>
              <a:rPr lang="en-US" b="1" dirty="0" smtClean="0">
                <a:latin typeface="Times New Roman"/>
              </a:rPr>
              <a:t>the</a:t>
            </a:r>
            <a:endParaRPr lang="en-US" b="1" dirty="0">
              <a:latin typeface="Times New Roman"/>
            </a:endParaRPr>
          </a:p>
          <a:p>
            <a:pPr marL="0" indent="0">
              <a:buNone/>
            </a:pPr>
            <a:r>
              <a:rPr lang="en-US" b="1" dirty="0">
                <a:latin typeface="Times New Roman"/>
              </a:rPr>
              <a:t>following:</a:t>
            </a:r>
          </a:p>
          <a:p>
            <a:pPr marL="0" indent="0">
              <a:buNone/>
            </a:pPr>
            <a:r>
              <a:rPr lang="en-US" dirty="0">
                <a:latin typeface="Times New Roman"/>
              </a:rPr>
              <a:t>1) t</a:t>
            </a:r>
            <a:r>
              <a:rPr lang="en-US" dirty="0" smtClean="0">
                <a:latin typeface="Times New Roman"/>
              </a:rPr>
              <a:t>uition fee</a:t>
            </a:r>
            <a:endParaRPr lang="en-US" dirty="0">
              <a:latin typeface="Times New Roman"/>
            </a:endParaRPr>
          </a:p>
          <a:p>
            <a:pPr marL="0" indent="0">
              <a:buNone/>
            </a:pPr>
            <a:r>
              <a:rPr lang="en-US" dirty="0">
                <a:latin typeface="Times New Roman"/>
              </a:rPr>
              <a:t>2) n</a:t>
            </a:r>
            <a:r>
              <a:rPr lang="en-US" dirty="0" smtClean="0">
                <a:latin typeface="Times New Roman"/>
              </a:rPr>
              <a:t>umber of students in a group</a:t>
            </a:r>
            <a:endParaRPr lang="en-US" dirty="0">
              <a:latin typeface="Times New Roman"/>
            </a:endParaRPr>
          </a:p>
          <a:p>
            <a:pPr marL="0" indent="0">
              <a:buNone/>
            </a:pPr>
            <a:r>
              <a:rPr lang="en-US" dirty="0" smtClean="0">
                <a:latin typeface="Times New Roman"/>
              </a:rPr>
              <a:t>3) duration of the course</a:t>
            </a:r>
          </a:p>
          <a:p>
            <a:pPr marL="0" indent="0">
              <a:buNone/>
            </a:pPr>
            <a:r>
              <a:rPr lang="en-US" dirty="0" smtClean="0">
                <a:latin typeface="Times New Roman"/>
              </a:rPr>
              <a:t>4</a:t>
            </a:r>
            <a:r>
              <a:rPr lang="en-US" dirty="0">
                <a:latin typeface="Times New Roman"/>
              </a:rPr>
              <a:t>) special </a:t>
            </a:r>
            <a:r>
              <a:rPr lang="en-US" dirty="0" smtClean="0">
                <a:latin typeface="Times New Roman"/>
              </a:rPr>
              <a:t> clothes</a:t>
            </a:r>
            <a:endParaRPr lang="en-US" dirty="0">
              <a:latin typeface="Times New Roman"/>
            </a:endParaRPr>
          </a:p>
          <a:p>
            <a:pPr marL="0" indent="0">
              <a:buNone/>
            </a:pPr>
            <a:r>
              <a:rPr lang="en-US" dirty="0">
                <a:latin typeface="Times New Roman"/>
              </a:rPr>
              <a:t>5) discounts for students</a:t>
            </a:r>
          </a:p>
          <a:p>
            <a:pPr marL="0" indent="0">
              <a:buNone/>
            </a:pPr>
            <a:r>
              <a:rPr lang="en-US" b="1" dirty="0">
                <a:latin typeface="Times New Roman"/>
              </a:rPr>
              <a:t>You have 20 seconds to ask each question.</a:t>
            </a:r>
            <a:endParaRPr lang="ru-RU" dirty="0"/>
          </a:p>
        </p:txBody>
      </p:sp>
      <p:pic>
        <p:nvPicPr>
          <p:cNvPr id="1027" name="Picture 3" descr="F:\ВСЁ   для Пробного ЕГЭ\1)   П Р О Б Н Ы Й   Э К З А М Е Н - 13.02.16\УСТНАЯ  ЧАСТЬ\depositphotos_12519201-Family-on-bicycles - копи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673669"/>
            <a:ext cx="4320480" cy="264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961511"/>
      </p:ext>
    </p:extLst>
  </p:cSld>
  <p:clrMapOvr>
    <a:masterClrMapping/>
  </p:clrMapOvr>
  <mc:AlternateContent xmlns:mc="http://schemas.openxmlformats.org/markup-compatibility/2006" xmlns:p14="http://schemas.microsoft.com/office/powerpoint/2010/main">
    <mc:Choice Requires="p14">
      <p:transition p14:dur="10" advClick="0" advTm="90000">
        <p14:prism/>
      </p:transition>
    </mc:Choice>
    <mc:Fallback xmlns="">
      <p:transition advClick="0" advTm="90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en-US" dirty="0" smtClean="0"/>
              <a:t>              </a:t>
            </a:r>
          </a:p>
          <a:p>
            <a:pPr marL="0" indent="0">
              <a:buNone/>
            </a:pPr>
            <a:r>
              <a:rPr lang="en-US" sz="5400" b="1" dirty="0" smtClean="0"/>
              <a:t>       </a:t>
            </a:r>
            <a:r>
              <a:rPr lang="en-US" sz="6600" b="1" dirty="0" smtClean="0"/>
              <a:t>ASK    QUESTIONS</a:t>
            </a:r>
            <a:endParaRPr lang="ru-RU" b="1" dirty="0"/>
          </a:p>
        </p:txBody>
      </p:sp>
    </p:spTree>
    <p:extLst>
      <p:ext uri="{BB962C8B-B14F-4D97-AF65-F5344CB8AC3E}">
        <p14:creationId xmlns:p14="http://schemas.microsoft.com/office/powerpoint/2010/main" val="3429187465"/>
      </p:ext>
    </p:extLst>
  </p:cSld>
  <p:clrMapOvr>
    <a:masterClrMapping/>
  </p:clrMapOvr>
  <mc:AlternateContent xmlns:mc="http://schemas.openxmlformats.org/markup-compatibility/2006" xmlns:p14="http://schemas.microsoft.com/office/powerpoint/2010/main">
    <mc:Choice Requires="p14">
      <p:transition spd="slow" p14:dur="4000" advClick="0" advTm="4000">
        <p14:prism/>
      </p:transition>
    </mc:Choice>
    <mc:Fallback xmlns="">
      <p:transition spd="slow" advClick="0" advTm="4000">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1782E29-4C82-4481-A2A7-41C874A56A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Шаблон оформления в голубых тонах</Template>
  <TotalTime>1578</TotalTime>
  <Words>1092</Words>
  <Application>Microsoft Office PowerPoint</Application>
  <PresentationFormat>Экран (4:3)</PresentationFormat>
  <Paragraphs>186</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ТРЕНАЖЕР № 2 АНГЛИЙСКИЙ ЯЗЫК  УСТНАЯ ЧАСТЬ ЕГЭ - 2016</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 </vt:lpstr>
      <vt:lpstr>Презентация PowerPoint</vt:lpstr>
      <vt:lpstr> </vt:lpstr>
      <vt:lpstr>Презентация PowerPoint</vt:lpstr>
      <vt:lpstr>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Лена</dc:creator>
  <cp:lastModifiedBy>Ученик</cp:lastModifiedBy>
  <cp:revision>134</cp:revision>
  <dcterms:created xsi:type="dcterms:W3CDTF">2015-04-05T19:15:32Z</dcterms:created>
  <dcterms:modified xsi:type="dcterms:W3CDTF">2016-03-15T07:46:57Z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TC018860939991</vt:lpwstr>
  </property>
</Properties>
</file>