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59" r:id="rId10"/>
    <p:sldId id="260" r:id="rId11"/>
    <p:sldId id="261" r:id="rId12"/>
    <p:sldId id="263" r:id="rId13"/>
    <p:sldId id="264" r:id="rId14"/>
    <p:sldId id="265" r:id="rId15"/>
    <p:sldId id="267" r:id="rId16"/>
    <p:sldId id="266" r:id="rId17"/>
    <p:sldId id="268" r:id="rId18"/>
    <p:sldId id="269" r:id="rId19"/>
    <p:sldId id="277" r:id="rId20"/>
    <p:sldId id="270" r:id="rId21"/>
    <p:sldId id="272" r:id="rId22"/>
    <p:sldId id="273" r:id="rId23"/>
    <p:sldId id="275" r:id="rId24"/>
    <p:sldId id="276" r:id="rId25"/>
    <p:sldId id="274" r:id="rId26"/>
    <p:sldId id="271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Мир</c:v>
                </c:pt>
              </c:strCache>
            </c:strRef>
          </c:tx>
          <c:explosion val="1"/>
          <c:dPt>
            <c:idx val="2"/>
            <c:bubble3D val="0"/>
            <c:explosion val="0"/>
          </c:dPt>
          <c:dLbls>
            <c:dLbl>
              <c:idx val="3"/>
              <c:spPr>
                <a:ln cap="rnd"/>
              </c:spPr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А </c:v>
                </c:pt>
                <c:pt idx="1">
                  <c:v>В </c:v>
                </c:pt>
                <c:pt idx="2">
                  <c:v>К </c:v>
                </c:pt>
                <c:pt idx="3">
                  <c:v>Д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20</c:v>
                </c:pt>
                <c:pt idx="2">
                  <c:v>60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Россия</c:v>
                </c:pt>
              </c:strCache>
            </c:strRef>
          </c:tx>
          <c:dPt>
            <c:idx val="2"/>
            <c:bubble3D val="0"/>
            <c:explosion val="1"/>
          </c:dPt>
          <c:dLbls>
            <c:spPr>
              <a:ln cmpd="sng">
                <a:prstDash val="solid"/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А </c:v>
                </c:pt>
                <c:pt idx="1">
                  <c:v>В </c:v>
                </c:pt>
                <c:pt idx="2">
                  <c:v>К </c:v>
                </c:pt>
                <c:pt idx="3">
                  <c:v>Д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35</c:v>
                </c:pt>
                <c:pt idx="2">
                  <c:v>35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BE1314-506D-4FBC-95E7-5F273473B8A6}" type="doc">
      <dgm:prSet loTypeId="urn:microsoft.com/office/officeart/2005/8/layout/hierarchy1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23B0963-4044-41AE-8F8A-4883143EAFC4}">
      <dgm:prSet phldrT="[Текст]" custT="1"/>
      <dgm:spPr/>
      <dgm:t>
        <a:bodyPr/>
        <a:lstStyle/>
        <a:p>
          <a:r>
            <a:rPr lang="ru-RU" sz="3200" b="1" dirty="0" err="1" smtClean="0"/>
            <a:t>Психотипы</a:t>
          </a:r>
          <a:endParaRPr lang="ru-RU" sz="3200" b="1" dirty="0"/>
        </a:p>
      </dgm:t>
    </dgm:pt>
    <dgm:pt modelId="{3AA61A46-695E-4722-AB7D-F54591B28632}" type="parTrans" cxnId="{7C6F382B-00F7-461A-A803-7F31F1A2BD13}">
      <dgm:prSet/>
      <dgm:spPr/>
      <dgm:t>
        <a:bodyPr/>
        <a:lstStyle/>
        <a:p>
          <a:endParaRPr lang="ru-RU"/>
        </a:p>
      </dgm:t>
    </dgm:pt>
    <dgm:pt modelId="{975EE638-537F-493D-9684-0891B0592AEF}" type="sibTrans" cxnId="{7C6F382B-00F7-461A-A803-7F31F1A2BD13}">
      <dgm:prSet/>
      <dgm:spPr/>
      <dgm:t>
        <a:bodyPr/>
        <a:lstStyle/>
        <a:p>
          <a:endParaRPr lang="ru-RU"/>
        </a:p>
      </dgm:t>
    </dgm:pt>
    <dgm:pt modelId="{8CB9C0B3-82DE-4F64-B370-32D2BFA59B8C}">
      <dgm:prSet phldrT="[Текст]" custT="1"/>
      <dgm:spPr/>
      <dgm:t>
        <a:bodyPr/>
        <a:lstStyle/>
        <a:p>
          <a:r>
            <a:rPr lang="ru-RU" sz="2000" b="1" dirty="0" err="1" smtClean="0"/>
            <a:t>визуалы</a:t>
          </a:r>
          <a:endParaRPr lang="ru-RU" sz="2000" b="1" dirty="0"/>
        </a:p>
      </dgm:t>
    </dgm:pt>
    <dgm:pt modelId="{A3E0A210-0DDB-4D7E-91B3-FFD58CF8E3D7}" type="parTrans" cxnId="{30538B4A-F67C-4018-8D54-DAE7C357CB4C}">
      <dgm:prSet/>
      <dgm:spPr/>
      <dgm:t>
        <a:bodyPr/>
        <a:lstStyle/>
        <a:p>
          <a:endParaRPr lang="ru-RU"/>
        </a:p>
      </dgm:t>
    </dgm:pt>
    <dgm:pt modelId="{9DC89108-BE3D-493C-9689-EAC741C45204}" type="sibTrans" cxnId="{30538B4A-F67C-4018-8D54-DAE7C357CB4C}">
      <dgm:prSet/>
      <dgm:spPr/>
      <dgm:t>
        <a:bodyPr/>
        <a:lstStyle/>
        <a:p>
          <a:endParaRPr lang="ru-RU"/>
        </a:p>
      </dgm:t>
    </dgm:pt>
    <dgm:pt modelId="{5ED37678-2177-4C7A-A66B-E975C9B074B5}">
      <dgm:prSet phldrT="[Текст]" custT="1"/>
      <dgm:spPr/>
      <dgm:t>
        <a:bodyPr/>
        <a:lstStyle/>
        <a:p>
          <a:pPr algn="ctr"/>
          <a:r>
            <a:rPr lang="ru-RU" sz="2000" b="1" dirty="0" err="1" smtClean="0"/>
            <a:t>кинестетики</a:t>
          </a:r>
          <a:endParaRPr lang="ru-RU" sz="2000" b="1" dirty="0"/>
        </a:p>
      </dgm:t>
    </dgm:pt>
    <dgm:pt modelId="{9C8A16AE-3FB7-41E4-824D-A7D7A7B41CF4}" type="parTrans" cxnId="{660752C9-8971-4E15-ACB5-2463CB076443}">
      <dgm:prSet/>
      <dgm:spPr/>
      <dgm:t>
        <a:bodyPr/>
        <a:lstStyle/>
        <a:p>
          <a:endParaRPr lang="ru-RU"/>
        </a:p>
      </dgm:t>
    </dgm:pt>
    <dgm:pt modelId="{93FF8CFF-521B-4683-9452-171E69587BB5}" type="sibTrans" cxnId="{660752C9-8971-4E15-ACB5-2463CB076443}">
      <dgm:prSet/>
      <dgm:spPr/>
      <dgm:t>
        <a:bodyPr/>
        <a:lstStyle/>
        <a:p>
          <a:endParaRPr lang="ru-RU"/>
        </a:p>
      </dgm:t>
    </dgm:pt>
    <dgm:pt modelId="{29AD3513-A7D4-4B65-BC84-5D2F7E938031}">
      <dgm:prSet phldrT="[Текст]" custT="1"/>
      <dgm:spPr/>
      <dgm:t>
        <a:bodyPr/>
        <a:lstStyle/>
        <a:p>
          <a:r>
            <a:rPr lang="ru-RU" sz="2000" b="1" dirty="0" err="1" smtClean="0"/>
            <a:t>дигиталы</a:t>
          </a:r>
          <a:endParaRPr lang="ru-RU" sz="1600" b="1" dirty="0"/>
        </a:p>
      </dgm:t>
    </dgm:pt>
    <dgm:pt modelId="{FF47AA51-F8D0-4D66-B070-3D221151CD4D}" type="parTrans" cxnId="{B6A2B8B0-0884-4B87-87CD-AB3CEBB4F516}">
      <dgm:prSet/>
      <dgm:spPr/>
      <dgm:t>
        <a:bodyPr/>
        <a:lstStyle/>
        <a:p>
          <a:endParaRPr lang="ru-RU"/>
        </a:p>
      </dgm:t>
    </dgm:pt>
    <dgm:pt modelId="{D8AF6659-DD04-4262-8C6E-91397DCEA715}" type="sibTrans" cxnId="{B6A2B8B0-0884-4B87-87CD-AB3CEBB4F516}">
      <dgm:prSet/>
      <dgm:spPr/>
      <dgm:t>
        <a:bodyPr/>
        <a:lstStyle/>
        <a:p>
          <a:endParaRPr lang="ru-RU"/>
        </a:p>
      </dgm:t>
    </dgm:pt>
    <dgm:pt modelId="{D2DA842E-3CED-48AD-A20B-84180C59896E}">
      <dgm:prSet phldrT="[Текст]" custT="1"/>
      <dgm:spPr/>
      <dgm:t>
        <a:bodyPr/>
        <a:lstStyle/>
        <a:p>
          <a:r>
            <a:rPr lang="ru-RU" sz="2000" b="1" dirty="0" err="1" smtClean="0"/>
            <a:t>аудиалы</a:t>
          </a:r>
          <a:endParaRPr lang="ru-RU" sz="2000" b="1" dirty="0"/>
        </a:p>
      </dgm:t>
    </dgm:pt>
    <dgm:pt modelId="{AA81FA88-E827-468F-8BD1-F147B9A50A5D}" type="parTrans" cxnId="{40D357E3-CAB0-49A6-831C-0EDCB928FC2D}">
      <dgm:prSet/>
      <dgm:spPr/>
      <dgm:t>
        <a:bodyPr/>
        <a:lstStyle/>
        <a:p>
          <a:endParaRPr lang="ru-RU"/>
        </a:p>
      </dgm:t>
    </dgm:pt>
    <dgm:pt modelId="{A3160A85-F461-4E31-8502-CD7E50DC89DD}" type="sibTrans" cxnId="{40D357E3-CAB0-49A6-831C-0EDCB928FC2D}">
      <dgm:prSet/>
      <dgm:spPr/>
      <dgm:t>
        <a:bodyPr/>
        <a:lstStyle/>
        <a:p>
          <a:endParaRPr lang="ru-RU"/>
        </a:p>
      </dgm:t>
    </dgm:pt>
    <dgm:pt modelId="{A0BECD6C-A923-449C-B62C-EE7C1D934E48}">
      <dgm:prSet custT="1"/>
      <dgm:spPr/>
      <dgm:t>
        <a:bodyPr/>
        <a:lstStyle/>
        <a:p>
          <a:r>
            <a:rPr lang="ru-RU" sz="1400" dirty="0" smtClean="0"/>
            <a:t>преобладает зрительный канал восприятия информации</a:t>
          </a:r>
          <a:endParaRPr lang="ru-RU" sz="1400" b="1" dirty="0"/>
        </a:p>
      </dgm:t>
    </dgm:pt>
    <dgm:pt modelId="{BF5D5521-9D99-405C-BCB5-0030ED1EE140}" type="parTrans" cxnId="{529C2E12-D1C6-4DF6-AC00-27273813BE77}">
      <dgm:prSet/>
      <dgm:spPr/>
      <dgm:t>
        <a:bodyPr/>
        <a:lstStyle/>
        <a:p>
          <a:endParaRPr lang="ru-RU"/>
        </a:p>
      </dgm:t>
    </dgm:pt>
    <dgm:pt modelId="{60F742F7-7DE6-4C3C-8FBA-880B857C1211}" type="sibTrans" cxnId="{529C2E12-D1C6-4DF6-AC00-27273813BE77}">
      <dgm:prSet/>
      <dgm:spPr/>
      <dgm:t>
        <a:bodyPr/>
        <a:lstStyle/>
        <a:p>
          <a:endParaRPr lang="ru-RU"/>
        </a:p>
      </dgm:t>
    </dgm:pt>
    <dgm:pt modelId="{2B3DDDA2-491C-40AA-BE98-24FC018B0571}">
      <dgm:prSet custT="1"/>
      <dgm:spPr/>
      <dgm:t>
        <a:bodyPr/>
        <a:lstStyle/>
        <a:p>
          <a:r>
            <a:rPr lang="ru-RU" sz="1400" dirty="0" smtClean="0"/>
            <a:t>получают основную информацию через слух</a:t>
          </a:r>
          <a:endParaRPr lang="ru-RU" sz="1400" b="1" dirty="0"/>
        </a:p>
      </dgm:t>
    </dgm:pt>
    <dgm:pt modelId="{A030846D-8AC5-4CD3-860D-2C1FF8C1CFCB}" type="parTrans" cxnId="{E444E1AB-A7E2-413A-AF36-57EF31BD9630}">
      <dgm:prSet/>
      <dgm:spPr/>
      <dgm:t>
        <a:bodyPr/>
        <a:lstStyle/>
        <a:p>
          <a:endParaRPr lang="ru-RU"/>
        </a:p>
      </dgm:t>
    </dgm:pt>
    <dgm:pt modelId="{EC40D3DF-F0A8-4D38-84FE-F79BA490299E}" type="sibTrans" cxnId="{E444E1AB-A7E2-413A-AF36-57EF31BD9630}">
      <dgm:prSet/>
      <dgm:spPr/>
      <dgm:t>
        <a:bodyPr/>
        <a:lstStyle/>
        <a:p>
          <a:endParaRPr lang="ru-RU"/>
        </a:p>
      </dgm:t>
    </dgm:pt>
    <dgm:pt modelId="{3C09C6EB-8C93-43CC-914B-28DB4794BD25}">
      <dgm:prSet custT="1"/>
      <dgm:spPr/>
      <dgm:t>
        <a:bodyPr/>
        <a:lstStyle/>
        <a:p>
          <a:r>
            <a:rPr lang="ru-RU" sz="1400" dirty="0" smtClean="0"/>
            <a:t>воспринимают информацию через другие ощущения и с помощью движений</a:t>
          </a:r>
          <a:endParaRPr lang="ru-RU" sz="1400" dirty="0"/>
        </a:p>
      </dgm:t>
    </dgm:pt>
    <dgm:pt modelId="{6B3BBA1C-46ED-4EBA-94E6-45E2DC570E00}" type="parTrans" cxnId="{92A76972-8D38-43FC-A5BD-A01C3530D123}">
      <dgm:prSet/>
      <dgm:spPr/>
      <dgm:t>
        <a:bodyPr/>
        <a:lstStyle/>
        <a:p>
          <a:endParaRPr lang="ru-RU"/>
        </a:p>
      </dgm:t>
    </dgm:pt>
    <dgm:pt modelId="{12885CF0-BEF7-47AA-BD3A-97579AA7F418}" type="sibTrans" cxnId="{92A76972-8D38-43FC-A5BD-A01C3530D123}">
      <dgm:prSet/>
      <dgm:spPr/>
      <dgm:t>
        <a:bodyPr/>
        <a:lstStyle/>
        <a:p>
          <a:endParaRPr lang="ru-RU"/>
        </a:p>
      </dgm:t>
    </dgm:pt>
    <dgm:pt modelId="{D06DD249-3DFE-4CC9-BC05-2C01C952CD4C}">
      <dgm:prSet custT="1"/>
      <dgm:spPr/>
      <dgm:t>
        <a:bodyPr/>
        <a:lstStyle/>
        <a:p>
          <a:r>
            <a:rPr lang="ru-RU" sz="1400" dirty="0" smtClean="0"/>
            <a:t>воспринимают  информацию через логическое осмысление, с помощью цифр, знаков, логических доводов</a:t>
          </a:r>
          <a:endParaRPr lang="ru-RU" sz="1400" dirty="0"/>
        </a:p>
      </dgm:t>
    </dgm:pt>
    <dgm:pt modelId="{A514DF4B-0F8A-41A7-BB91-CE29BD30DD67}" type="parTrans" cxnId="{40153167-4E57-4117-9C59-C3BCAD5EBA7D}">
      <dgm:prSet/>
      <dgm:spPr/>
      <dgm:t>
        <a:bodyPr/>
        <a:lstStyle/>
        <a:p>
          <a:endParaRPr lang="ru-RU"/>
        </a:p>
      </dgm:t>
    </dgm:pt>
    <dgm:pt modelId="{6FAA1C19-5D83-4CC8-A107-943A9D5898FE}" type="sibTrans" cxnId="{40153167-4E57-4117-9C59-C3BCAD5EBA7D}">
      <dgm:prSet/>
      <dgm:spPr/>
      <dgm:t>
        <a:bodyPr/>
        <a:lstStyle/>
        <a:p>
          <a:endParaRPr lang="ru-RU"/>
        </a:p>
      </dgm:t>
    </dgm:pt>
    <dgm:pt modelId="{6AA6E85B-E650-4996-82E4-0D42BDA8C679}" type="pres">
      <dgm:prSet presAssocID="{BEBE1314-506D-4FBC-95E7-5F273473B8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6B8796-EA40-4801-8D61-900C94C0EDBF}" type="pres">
      <dgm:prSet presAssocID="{F23B0963-4044-41AE-8F8A-4883143EAFC4}" presName="hierRoot1" presStyleCnt="0"/>
      <dgm:spPr/>
    </dgm:pt>
    <dgm:pt modelId="{74664EA2-735F-4036-8E3B-A9E87ED2E5B6}" type="pres">
      <dgm:prSet presAssocID="{F23B0963-4044-41AE-8F8A-4883143EAFC4}" presName="composite" presStyleCnt="0"/>
      <dgm:spPr/>
    </dgm:pt>
    <dgm:pt modelId="{CE0FC37F-B149-4FE4-8D0A-DD4DA6B383E9}" type="pres">
      <dgm:prSet presAssocID="{F23B0963-4044-41AE-8F8A-4883143EAFC4}" presName="background" presStyleLbl="node0" presStyleIdx="0" presStyleCnt="1"/>
      <dgm:spPr/>
    </dgm:pt>
    <dgm:pt modelId="{925C5CA5-107C-469B-9AEF-F4A1AFD76AFB}" type="pres">
      <dgm:prSet presAssocID="{F23B0963-4044-41AE-8F8A-4883143EAFC4}" presName="text" presStyleLbl="fgAcc0" presStyleIdx="0" presStyleCnt="1" custScaleX="310899" custScaleY="79746" custLinFactNeighborX="1034" custLinFactNeighborY="-854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C85B09-9989-40F7-9FF0-463F85CC905B}" type="pres">
      <dgm:prSet presAssocID="{F23B0963-4044-41AE-8F8A-4883143EAFC4}" presName="hierChild2" presStyleCnt="0"/>
      <dgm:spPr/>
    </dgm:pt>
    <dgm:pt modelId="{E4FC6214-4291-47C1-8821-A147393242EE}" type="pres">
      <dgm:prSet presAssocID="{A3E0A210-0DDB-4D7E-91B3-FFD58CF8E3D7}" presName="Name10" presStyleLbl="parChTrans1D2" presStyleIdx="0" presStyleCnt="4"/>
      <dgm:spPr/>
      <dgm:t>
        <a:bodyPr/>
        <a:lstStyle/>
        <a:p>
          <a:endParaRPr lang="ru-RU"/>
        </a:p>
      </dgm:t>
    </dgm:pt>
    <dgm:pt modelId="{85ECA973-F04F-48C1-85F3-03636DFA19D2}" type="pres">
      <dgm:prSet presAssocID="{8CB9C0B3-82DE-4F64-B370-32D2BFA59B8C}" presName="hierRoot2" presStyleCnt="0"/>
      <dgm:spPr/>
    </dgm:pt>
    <dgm:pt modelId="{E63E2C43-C02F-44B4-81E9-3F5CA76AFA66}" type="pres">
      <dgm:prSet presAssocID="{8CB9C0B3-82DE-4F64-B370-32D2BFA59B8C}" presName="composite2" presStyleCnt="0"/>
      <dgm:spPr/>
    </dgm:pt>
    <dgm:pt modelId="{1C91A458-666E-4039-B9F5-EEECC1575E02}" type="pres">
      <dgm:prSet presAssocID="{8CB9C0B3-82DE-4F64-B370-32D2BFA59B8C}" presName="background2" presStyleLbl="node2" presStyleIdx="0" presStyleCnt="4"/>
      <dgm:spPr/>
    </dgm:pt>
    <dgm:pt modelId="{21F4CFD3-21E4-48BD-9917-FD15835D5D09}" type="pres">
      <dgm:prSet presAssocID="{8CB9C0B3-82DE-4F64-B370-32D2BFA59B8C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81CCDD-C31A-4BB9-8D84-859743CB38DA}" type="pres">
      <dgm:prSet presAssocID="{8CB9C0B3-82DE-4F64-B370-32D2BFA59B8C}" presName="hierChild3" presStyleCnt="0"/>
      <dgm:spPr/>
    </dgm:pt>
    <dgm:pt modelId="{A7F995C1-0671-46CD-81B0-50553B71C73B}" type="pres">
      <dgm:prSet presAssocID="{BF5D5521-9D99-405C-BCB5-0030ED1EE140}" presName="Name17" presStyleLbl="parChTrans1D3" presStyleIdx="0" presStyleCnt="4"/>
      <dgm:spPr/>
      <dgm:t>
        <a:bodyPr/>
        <a:lstStyle/>
        <a:p>
          <a:endParaRPr lang="ru-RU"/>
        </a:p>
      </dgm:t>
    </dgm:pt>
    <dgm:pt modelId="{B044F931-5B17-4682-B5AC-CE8D7A340C34}" type="pres">
      <dgm:prSet presAssocID="{A0BECD6C-A923-449C-B62C-EE7C1D934E48}" presName="hierRoot3" presStyleCnt="0"/>
      <dgm:spPr/>
    </dgm:pt>
    <dgm:pt modelId="{94F6025F-63AC-4AE3-B2FC-EB4E0FE1D0B3}" type="pres">
      <dgm:prSet presAssocID="{A0BECD6C-A923-449C-B62C-EE7C1D934E48}" presName="composite3" presStyleCnt="0"/>
      <dgm:spPr/>
    </dgm:pt>
    <dgm:pt modelId="{9E1D96A8-5215-4D44-814D-6F0BC70B5A46}" type="pres">
      <dgm:prSet presAssocID="{A0BECD6C-A923-449C-B62C-EE7C1D934E48}" presName="background3" presStyleLbl="node3" presStyleIdx="0" presStyleCnt="4"/>
      <dgm:spPr/>
    </dgm:pt>
    <dgm:pt modelId="{4B7D5703-00B6-455F-B8B9-E24F431727C6}" type="pres">
      <dgm:prSet presAssocID="{A0BECD6C-A923-449C-B62C-EE7C1D934E48}" presName="text3" presStyleLbl="fgAcc3" presStyleIdx="0" presStyleCnt="4" custScaleY="1542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571CE7-D436-4E43-879F-048253B35799}" type="pres">
      <dgm:prSet presAssocID="{A0BECD6C-A923-449C-B62C-EE7C1D934E48}" presName="hierChild4" presStyleCnt="0"/>
      <dgm:spPr/>
    </dgm:pt>
    <dgm:pt modelId="{7F000DEB-6DB0-400A-A117-1A5768257D41}" type="pres">
      <dgm:prSet presAssocID="{AA81FA88-E827-468F-8BD1-F147B9A50A5D}" presName="Name10" presStyleLbl="parChTrans1D2" presStyleIdx="1" presStyleCnt="4"/>
      <dgm:spPr/>
      <dgm:t>
        <a:bodyPr/>
        <a:lstStyle/>
        <a:p>
          <a:endParaRPr lang="ru-RU"/>
        </a:p>
      </dgm:t>
    </dgm:pt>
    <dgm:pt modelId="{961632E5-4BBF-4591-A6E8-F3B6299CB0B6}" type="pres">
      <dgm:prSet presAssocID="{D2DA842E-3CED-48AD-A20B-84180C59896E}" presName="hierRoot2" presStyleCnt="0"/>
      <dgm:spPr/>
    </dgm:pt>
    <dgm:pt modelId="{42497A80-165F-467F-BFD4-6E94E590D1A6}" type="pres">
      <dgm:prSet presAssocID="{D2DA842E-3CED-48AD-A20B-84180C59896E}" presName="composite2" presStyleCnt="0"/>
      <dgm:spPr/>
    </dgm:pt>
    <dgm:pt modelId="{630BADA4-D0B3-41FA-9069-3F4543339FC1}" type="pres">
      <dgm:prSet presAssocID="{D2DA842E-3CED-48AD-A20B-84180C59896E}" presName="background2" presStyleLbl="node2" presStyleIdx="1" presStyleCnt="4"/>
      <dgm:spPr/>
    </dgm:pt>
    <dgm:pt modelId="{62A934A9-0DAD-4FD9-8796-D28454255EBB}" type="pres">
      <dgm:prSet presAssocID="{D2DA842E-3CED-48AD-A20B-84180C59896E}" presName="text2" presStyleLbl="fgAcc2" presStyleIdx="1" presStyleCnt="4" custLinFactNeighborX="-5604" custLinFactNeighborY="36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A152A6-7162-4D23-839B-B9E48EB97B5F}" type="pres">
      <dgm:prSet presAssocID="{D2DA842E-3CED-48AD-A20B-84180C59896E}" presName="hierChild3" presStyleCnt="0"/>
      <dgm:spPr/>
    </dgm:pt>
    <dgm:pt modelId="{6C1EEF23-00FD-4208-BA2D-7746CA7AF487}" type="pres">
      <dgm:prSet presAssocID="{A030846D-8AC5-4CD3-860D-2C1FF8C1CFCB}" presName="Name17" presStyleLbl="parChTrans1D3" presStyleIdx="1" presStyleCnt="4"/>
      <dgm:spPr/>
      <dgm:t>
        <a:bodyPr/>
        <a:lstStyle/>
        <a:p>
          <a:endParaRPr lang="ru-RU"/>
        </a:p>
      </dgm:t>
    </dgm:pt>
    <dgm:pt modelId="{02FC5F48-B407-45EA-B1B0-B43671E1E102}" type="pres">
      <dgm:prSet presAssocID="{2B3DDDA2-491C-40AA-BE98-24FC018B0571}" presName="hierRoot3" presStyleCnt="0"/>
      <dgm:spPr/>
    </dgm:pt>
    <dgm:pt modelId="{223117B4-3E1B-465F-B563-9D5C62B88E28}" type="pres">
      <dgm:prSet presAssocID="{2B3DDDA2-491C-40AA-BE98-24FC018B0571}" presName="composite3" presStyleCnt="0"/>
      <dgm:spPr/>
    </dgm:pt>
    <dgm:pt modelId="{45554FC0-C38E-4CE8-89A5-ED3CC23946A3}" type="pres">
      <dgm:prSet presAssocID="{2B3DDDA2-491C-40AA-BE98-24FC018B0571}" presName="background3" presStyleLbl="node3" presStyleIdx="1" presStyleCnt="4"/>
      <dgm:spPr/>
    </dgm:pt>
    <dgm:pt modelId="{29CB2093-2A57-4AF7-8CEC-4AB8F0143A86}" type="pres">
      <dgm:prSet presAssocID="{2B3DDDA2-491C-40AA-BE98-24FC018B0571}" presName="text3" presStyleLbl="fgAcc3" presStyleIdx="1" presStyleCnt="4" custScaleY="1542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223BD9-A1EB-4FED-BF4C-8DA2DE602379}" type="pres">
      <dgm:prSet presAssocID="{2B3DDDA2-491C-40AA-BE98-24FC018B0571}" presName="hierChild4" presStyleCnt="0"/>
      <dgm:spPr/>
    </dgm:pt>
    <dgm:pt modelId="{F4249326-BF7B-4AD5-9C8D-408824E49AF1}" type="pres">
      <dgm:prSet presAssocID="{9C8A16AE-3FB7-41E4-824D-A7D7A7B41CF4}" presName="Name10" presStyleLbl="parChTrans1D2" presStyleIdx="2" presStyleCnt="4"/>
      <dgm:spPr/>
      <dgm:t>
        <a:bodyPr/>
        <a:lstStyle/>
        <a:p>
          <a:endParaRPr lang="ru-RU"/>
        </a:p>
      </dgm:t>
    </dgm:pt>
    <dgm:pt modelId="{E47B3047-25D7-4FB7-90FA-A33B1076D571}" type="pres">
      <dgm:prSet presAssocID="{5ED37678-2177-4C7A-A66B-E975C9B074B5}" presName="hierRoot2" presStyleCnt="0"/>
      <dgm:spPr/>
    </dgm:pt>
    <dgm:pt modelId="{85096286-A22E-4D43-B565-E0D6F7657497}" type="pres">
      <dgm:prSet presAssocID="{5ED37678-2177-4C7A-A66B-E975C9B074B5}" presName="composite2" presStyleCnt="0"/>
      <dgm:spPr/>
    </dgm:pt>
    <dgm:pt modelId="{88F18FD1-277D-4F39-9CAE-E78124FDCD8F}" type="pres">
      <dgm:prSet presAssocID="{5ED37678-2177-4C7A-A66B-E975C9B074B5}" presName="background2" presStyleLbl="node2" presStyleIdx="2" presStyleCnt="4"/>
      <dgm:spPr/>
    </dgm:pt>
    <dgm:pt modelId="{96FE3BD3-6638-4DDD-8E54-DB9951F3B940}" type="pres">
      <dgm:prSet presAssocID="{5ED37678-2177-4C7A-A66B-E975C9B074B5}" presName="text2" presStyleLbl="fgAcc2" presStyleIdx="2" presStyleCnt="4" custScaleX="1466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43D3E1-2CC6-4D2A-82E0-94B580D514ED}" type="pres">
      <dgm:prSet presAssocID="{5ED37678-2177-4C7A-A66B-E975C9B074B5}" presName="hierChild3" presStyleCnt="0"/>
      <dgm:spPr/>
    </dgm:pt>
    <dgm:pt modelId="{88847F72-4B93-4C83-990D-6F53BABA394D}" type="pres">
      <dgm:prSet presAssocID="{6B3BBA1C-46ED-4EBA-94E6-45E2DC570E00}" presName="Name17" presStyleLbl="parChTrans1D3" presStyleIdx="2" presStyleCnt="4"/>
      <dgm:spPr/>
      <dgm:t>
        <a:bodyPr/>
        <a:lstStyle/>
        <a:p>
          <a:endParaRPr lang="ru-RU"/>
        </a:p>
      </dgm:t>
    </dgm:pt>
    <dgm:pt modelId="{B64FCA39-3C53-4026-85EA-D8FCA006032C}" type="pres">
      <dgm:prSet presAssocID="{3C09C6EB-8C93-43CC-914B-28DB4794BD25}" presName="hierRoot3" presStyleCnt="0"/>
      <dgm:spPr/>
    </dgm:pt>
    <dgm:pt modelId="{863E0584-730A-4D4A-B919-839A63DEE708}" type="pres">
      <dgm:prSet presAssocID="{3C09C6EB-8C93-43CC-914B-28DB4794BD25}" presName="composite3" presStyleCnt="0"/>
      <dgm:spPr/>
    </dgm:pt>
    <dgm:pt modelId="{9E393846-F001-409E-A173-FEB5907B736A}" type="pres">
      <dgm:prSet presAssocID="{3C09C6EB-8C93-43CC-914B-28DB4794BD25}" presName="background3" presStyleLbl="node3" presStyleIdx="2" presStyleCnt="4"/>
      <dgm:spPr/>
    </dgm:pt>
    <dgm:pt modelId="{A5F082B3-CA3B-4376-BBC1-BA79B12760A7}" type="pres">
      <dgm:prSet presAssocID="{3C09C6EB-8C93-43CC-914B-28DB4794BD25}" presName="text3" presStyleLbl="fgAcc3" presStyleIdx="2" presStyleCnt="4" custScaleY="1441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420B85-4BB9-4975-937F-0C272BC74E5F}" type="pres">
      <dgm:prSet presAssocID="{3C09C6EB-8C93-43CC-914B-28DB4794BD25}" presName="hierChild4" presStyleCnt="0"/>
      <dgm:spPr/>
    </dgm:pt>
    <dgm:pt modelId="{BB388A92-3A2D-4040-B3BC-7107E74BF47C}" type="pres">
      <dgm:prSet presAssocID="{FF47AA51-F8D0-4D66-B070-3D221151CD4D}" presName="Name10" presStyleLbl="parChTrans1D2" presStyleIdx="3" presStyleCnt="4"/>
      <dgm:spPr/>
      <dgm:t>
        <a:bodyPr/>
        <a:lstStyle/>
        <a:p>
          <a:endParaRPr lang="ru-RU"/>
        </a:p>
      </dgm:t>
    </dgm:pt>
    <dgm:pt modelId="{4BF50897-222D-426A-9E63-7F214E88CE69}" type="pres">
      <dgm:prSet presAssocID="{29AD3513-A7D4-4B65-BC84-5D2F7E938031}" presName="hierRoot2" presStyleCnt="0"/>
      <dgm:spPr/>
    </dgm:pt>
    <dgm:pt modelId="{B3907334-ED32-4A3F-884B-A7B4E08A6795}" type="pres">
      <dgm:prSet presAssocID="{29AD3513-A7D4-4B65-BC84-5D2F7E938031}" presName="composite2" presStyleCnt="0"/>
      <dgm:spPr/>
    </dgm:pt>
    <dgm:pt modelId="{C5120F94-0CB9-4B77-9D90-0B9ED8965057}" type="pres">
      <dgm:prSet presAssocID="{29AD3513-A7D4-4B65-BC84-5D2F7E938031}" presName="background2" presStyleLbl="node2" presStyleIdx="3" presStyleCnt="4"/>
      <dgm:spPr/>
    </dgm:pt>
    <dgm:pt modelId="{575E4563-D171-49AB-B00B-2E1E4647842A}" type="pres">
      <dgm:prSet presAssocID="{29AD3513-A7D4-4B65-BC84-5D2F7E938031}" presName="text2" presStyleLbl="fgAcc2" presStyleIdx="3" presStyleCnt="4" custScaleX="1164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8DE49A-C6A3-45E8-815F-0BB6DB3B8DE6}" type="pres">
      <dgm:prSet presAssocID="{29AD3513-A7D4-4B65-BC84-5D2F7E938031}" presName="hierChild3" presStyleCnt="0"/>
      <dgm:spPr/>
    </dgm:pt>
    <dgm:pt modelId="{0D83BEDD-F5A1-4776-96F0-9AD4D82E5FE9}" type="pres">
      <dgm:prSet presAssocID="{A514DF4B-0F8A-41A7-BB91-CE29BD30DD67}" presName="Name17" presStyleLbl="parChTrans1D3" presStyleIdx="3" presStyleCnt="4"/>
      <dgm:spPr/>
      <dgm:t>
        <a:bodyPr/>
        <a:lstStyle/>
        <a:p>
          <a:endParaRPr lang="ru-RU"/>
        </a:p>
      </dgm:t>
    </dgm:pt>
    <dgm:pt modelId="{6353502F-4C06-4EB3-A3D5-DDE47DD65EB3}" type="pres">
      <dgm:prSet presAssocID="{D06DD249-3DFE-4CC9-BC05-2C01C952CD4C}" presName="hierRoot3" presStyleCnt="0"/>
      <dgm:spPr/>
    </dgm:pt>
    <dgm:pt modelId="{D26360EB-81D3-444C-A97E-25B4CDF71CFC}" type="pres">
      <dgm:prSet presAssocID="{D06DD249-3DFE-4CC9-BC05-2C01C952CD4C}" presName="composite3" presStyleCnt="0"/>
      <dgm:spPr/>
    </dgm:pt>
    <dgm:pt modelId="{F0EDAEE2-FBC1-4FF5-90F0-9D55E31C16D7}" type="pres">
      <dgm:prSet presAssocID="{D06DD249-3DFE-4CC9-BC05-2C01C952CD4C}" presName="background3" presStyleLbl="node3" presStyleIdx="3" presStyleCnt="4"/>
      <dgm:spPr/>
    </dgm:pt>
    <dgm:pt modelId="{75665A3E-A726-4321-9585-2CBF2EC70EA5}" type="pres">
      <dgm:prSet presAssocID="{D06DD249-3DFE-4CC9-BC05-2C01C952CD4C}" presName="text3" presStyleLbl="fgAcc3" presStyleIdx="3" presStyleCnt="4" custScaleX="139849" custScaleY="1441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EF6740-CC8F-448E-A3EA-8CBD9DA28CFD}" type="pres">
      <dgm:prSet presAssocID="{D06DD249-3DFE-4CC9-BC05-2C01C952CD4C}" presName="hierChild4" presStyleCnt="0"/>
      <dgm:spPr/>
    </dgm:pt>
  </dgm:ptLst>
  <dgm:cxnLst>
    <dgm:cxn modelId="{6A055FC2-68BE-495B-BB6C-7326441A282C}" type="presOf" srcId="{6B3BBA1C-46ED-4EBA-94E6-45E2DC570E00}" destId="{88847F72-4B93-4C83-990D-6F53BABA394D}" srcOrd="0" destOrd="0" presId="urn:microsoft.com/office/officeart/2005/8/layout/hierarchy1"/>
    <dgm:cxn modelId="{40D357E3-CAB0-49A6-831C-0EDCB928FC2D}" srcId="{F23B0963-4044-41AE-8F8A-4883143EAFC4}" destId="{D2DA842E-3CED-48AD-A20B-84180C59896E}" srcOrd="1" destOrd="0" parTransId="{AA81FA88-E827-468F-8BD1-F147B9A50A5D}" sibTransId="{A3160A85-F461-4E31-8502-CD7E50DC89DD}"/>
    <dgm:cxn modelId="{DA2A4507-7E39-412F-B752-CEBBA8F64279}" type="presOf" srcId="{D06DD249-3DFE-4CC9-BC05-2C01C952CD4C}" destId="{75665A3E-A726-4321-9585-2CBF2EC70EA5}" srcOrd="0" destOrd="0" presId="urn:microsoft.com/office/officeart/2005/8/layout/hierarchy1"/>
    <dgm:cxn modelId="{248D31B2-D0A8-4430-9EF7-A771F7EA0DE7}" type="presOf" srcId="{3C09C6EB-8C93-43CC-914B-28DB4794BD25}" destId="{A5F082B3-CA3B-4376-BBC1-BA79B12760A7}" srcOrd="0" destOrd="0" presId="urn:microsoft.com/office/officeart/2005/8/layout/hierarchy1"/>
    <dgm:cxn modelId="{12DD8D75-D370-4E13-B629-5579C104BFD6}" type="presOf" srcId="{A3E0A210-0DDB-4D7E-91B3-FFD58CF8E3D7}" destId="{E4FC6214-4291-47C1-8821-A147393242EE}" srcOrd="0" destOrd="0" presId="urn:microsoft.com/office/officeart/2005/8/layout/hierarchy1"/>
    <dgm:cxn modelId="{83B721A1-4D7F-47B9-9E6E-DABE7B30C8BD}" type="presOf" srcId="{F23B0963-4044-41AE-8F8A-4883143EAFC4}" destId="{925C5CA5-107C-469B-9AEF-F4A1AFD76AFB}" srcOrd="0" destOrd="0" presId="urn:microsoft.com/office/officeart/2005/8/layout/hierarchy1"/>
    <dgm:cxn modelId="{CB109ED7-4B22-4F6B-BC12-9E3B976C4405}" type="presOf" srcId="{8CB9C0B3-82DE-4F64-B370-32D2BFA59B8C}" destId="{21F4CFD3-21E4-48BD-9917-FD15835D5D09}" srcOrd="0" destOrd="0" presId="urn:microsoft.com/office/officeart/2005/8/layout/hierarchy1"/>
    <dgm:cxn modelId="{7C6F382B-00F7-461A-A803-7F31F1A2BD13}" srcId="{BEBE1314-506D-4FBC-95E7-5F273473B8A6}" destId="{F23B0963-4044-41AE-8F8A-4883143EAFC4}" srcOrd="0" destOrd="0" parTransId="{3AA61A46-695E-4722-AB7D-F54591B28632}" sibTransId="{975EE638-537F-493D-9684-0891B0592AEF}"/>
    <dgm:cxn modelId="{30538B4A-F67C-4018-8D54-DAE7C357CB4C}" srcId="{F23B0963-4044-41AE-8F8A-4883143EAFC4}" destId="{8CB9C0B3-82DE-4F64-B370-32D2BFA59B8C}" srcOrd="0" destOrd="0" parTransId="{A3E0A210-0DDB-4D7E-91B3-FFD58CF8E3D7}" sibTransId="{9DC89108-BE3D-493C-9689-EAC741C45204}"/>
    <dgm:cxn modelId="{660752C9-8971-4E15-ACB5-2463CB076443}" srcId="{F23B0963-4044-41AE-8F8A-4883143EAFC4}" destId="{5ED37678-2177-4C7A-A66B-E975C9B074B5}" srcOrd="2" destOrd="0" parTransId="{9C8A16AE-3FB7-41E4-824D-A7D7A7B41CF4}" sibTransId="{93FF8CFF-521B-4683-9452-171E69587BB5}"/>
    <dgm:cxn modelId="{B6A2B8B0-0884-4B87-87CD-AB3CEBB4F516}" srcId="{F23B0963-4044-41AE-8F8A-4883143EAFC4}" destId="{29AD3513-A7D4-4B65-BC84-5D2F7E938031}" srcOrd="3" destOrd="0" parTransId="{FF47AA51-F8D0-4D66-B070-3D221151CD4D}" sibTransId="{D8AF6659-DD04-4262-8C6E-91397DCEA715}"/>
    <dgm:cxn modelId="{92A76972-8D38-43FC-A5BD-A01C3530D123}" srcId="{5ED37678-2177-4C7A-A66B-E975C9B074B5}" destId="{3C09C6EB-8C93-43CC-914B-28DB4794BD25}" srcOrd="0" destOrd="0" parTransId="{6B3BBA1C-46ED-4EBA-94E6-45E2DC570E00}" sibTransId="{12885CF0-BEF7-47AA-BD3A-97579AA7F418}"/>
    <dgm:cxn modelId="{7ED58DC2-C1AE-4B59-9A1C-F9A537EA3648}" type="presOf" srcId="{AA81FA88-E827-468F-8BD1-F147B9A50A5D}" destId="{7F000DEB-6DB0-400A-A117-1A5768257D41}" srcOrd="0" destOrd="0" presId="urn:microsoft.com/office/officeart/2005/8/layout/hierarchy1"/>
    <dgm:cxn modelId="{6B2C9F4F-1344-4690-B16C-DC7483925B7C}" type="presOf" srcId="{A0BECD6C-A923-449C-B62C-EE7C1D934E48}" destId="{4B7D5703-00B6-455F-B8B9-E24F431727C6}" srcOrd="0" destOrd="0" presId="urn:microsoft.com/office/officeart/2005/8/layout/hierarchy1"/>
    <dgm:cxn modelId="{FAA5CE4A-A044-4C9D-9DE1-35844610E4F3}" type="presOf" srcId="{5ED37678-2177-4C7A-A66B-E975C9B074B5}" destId="{96FE3BD3-6638-4DDD-8E54-DB9951F3B940}" srcOrd="0" destOrd="0" presId="urn:microsoft.com/office/officeart/2005/8/layout/hierarchy1"/>
    <dgm:cxn modelId="{F73FB663-A559-47C9-A34F-3A1C831A0942}" type="presOf" srcId="{2B3DDDA2-491C-40AA-BE98-24FC018B0571}" destId="{29CB2093-2A57-4AF7-8CEC-4AB8F0143A86}" srcOrd="0" destOrd="0" presId="urn:microsoft.com/office/officeart/2005/8/layout/hierarchy1"/>
    <dgm:cxn modelId="{FB47E2EA-B2E0-4EC3-B40D-376AE009C032}" type="presOf" srcId="{BEBE1314-506D-4FBC-95E7-5F273473B8A6}" destId="{6AA6E85B-E650-4996-82E4-0D42BDA8C679}" srcOrd="0" destOrd="0" presId="urn:microsoft.com/office/officeart/2005/8/layout/hierarchy1"/>
    <dgm:cxn modelId="{C8F86946-606C-4656-ABE7-417E6F978A39}" type="presOf" srcId="{BF5D5521-9D99-405C-BCB5-0030ED1EE140}" destId="{A7F995C1-0671-46CD-81B0-50553B71C73B}" srcOrd="0" destOrd="0" presId="urn:microsoft.com/office/officeart/2005/8/layout/hierarchy1"/>
    <dgm:cxn modelId="{C5240151-347F-4833-BE6C-8B6AFB1D3FEF}" type="presOf" srcId="{A030846D-8AC5-4CD3-860D-2C1FF8C1CFCB}" destId="{6C1EEF23-00FD-4208-BA2D-7746CA7AF487}" srcOrd="0" destOrd="0" presId="urn:microsoft.com/office/officeart/2005/8/layout/hierarchy1"/>
    <dgm:cxn modelId="{40153167-4E57-4117-9C59-C3BCAD5EBA7D}" srcId="{29AD3513-A7D4-4B65-BC84-5D2F7E938031}" destId="{D06DD249-3DFE-4CC9-BC05-2C01C952CD4C}" srcOrd="0" destOrd="0" parTransId="{A514DF4B-0F8A-41A7-BB91-CE29BD30DD67}" sibTransId="{6FAA1C19-5D83-4CC8-A107-943A9D5898FE}"/>
    <dgm:cxn modelId="{E444E1AB-A7E2-413A-AF36-57EF31BD9630}" srcId="{D2DA842E-3CED-48AD-A20B-84180C59896E}" destId="{2B3DDDA2-491C-40AA-BE98-24FC018B0571}" srcOrd="0" destOrd="0" parTransId="{A030846D-8AC5-4CD3-860D-2C1FF8C1CFCB}" sibTransId="{EC40D3DF-F0A8-4D38-84FE-F79BA490299E}"/>
    <dgm:cxn modelId="{529C2E12-D1C6-4DF6-AC00-27273813BE77}" srcId="{8CB9C0B3-82DE-4F64-B370-32D2BFA59B8C}" destId="{A0BECD6C-A923-449C-B62C-EE7C1D934E48}" srcOrd="0" destOrd="0" parTransId="{BF5D5521-9D99-405C-BCB5-0030ED1EE140}" sibTransId="{60F742F7-7DE6-4C3C-8FBA-880B857C1211}"/>
    <dgm:cxn modelId="{4FF9AFB5-3444-46D0-A537-A1B632DC050B}" type="presOf" srcId="{A514DF4B-0F8A-41A7-BB91-CE29BD30DD67}" destId="{0D83BEDD-F5A1-4776-96F0-9AD4D82E5FE9}" srcOrd="0" destOrd="0" presId="urn:microsoft.com/office/officeart/2005/8/layout/hierarchy1"/>
    <dgm:cxn modelId="{96368DAF-8210-4974-B4D5-B8D87C2C85DC}" type="presOf" srcId="{D2DA842E-3CED-48AD-A20B-84180C59896E}" destId="{62A934A9-0DAD-4FD9-8796-D28454255EBB}" srcOrd="0" destOrd="0" presId="urn:microsoft.com/office/officeart/2005/8/layout/hierarchy1"/>
    <dgm:cxn modelId="{4792258B-0151-4746-9D17-C58C78783995}" type="presOf" srcId="{9C8A16AE-3FB7-41E4-824D-A7D7A7B41CF4}" destId="{F4249326-BF7B-4AD5-9C8D-408824E49AF1}" srcOrd="0" destOrd="0" presId="urn:microsoft.com/office/officeart/2005/8/layout/hierarchy1"/>
    <dgm:cxn modelId="{C97CABCF-41F9-4265-904E-0B2DF84F07BD}" type="presOf" srcId="{29AD3513-A7D4-4B65-BC84-5D2F7E938031}" destId="{575E4563-D171-49AB-B00B-2E1E4647842A}" srcOrd="0" destOrd="0" presId="urn:microsoft.com/office/officeart/2005/8/layout/hierarchy1"/>
    <dgm:cxn modelId="{EB713618-677B-4972-BFB8-E920A940C908}" type="presOf" srcId="{FF47AA51-F8D0-4D66-B070-3D221151CD4D}" destId="{BB388A92-3A2D-4040-B3BC-7107E74BF47C}" srcOrd="0" destOrd="0" presId="urn:microsoft.com/office/officeart/2005/8/layout/hierarchy1"/>
    <dgm:cxn modelId="{07EE5E45-1E55-4687-9057-B2F131544763}" type="presParOf" srcId="{6AA6E85B-E650-4996-82E4-0D42BDA8C679}" destId="{166B8796-EA40-4801-8D61-900C94C0EDBF}" srcOrd="0" destOrd="0" presId="urn:microsoft.com/office/officeart/2005/8/layout/hierarchy1"/>
    <dgm:cxn modelId="{E9BD1B1F-B406-476F-AC22-1C6C452C68A4}" type="presParOf" srcId="{166B8796-EA40-4801-8D61-900C94C0EDBF}" destId="{74664EA2-735F-4036-8E3B-A9E87ED2E5B6}" srcOrd="0" destOrd="0" presId="urn:microsoft.com/office/officeart/2005/8/layout/hierarchy1"/>
    <dgm:cxn modelId="{BB467E22-B9B2-4CB7-9EC8-E56E318B50E2}" type="presParOf" srcId="{74664EA2-735F-4036-8E3B-A9E87ED2E5B6}" destId="{CE0FC37F-B149-4FE4-8D0A-DD4DA6B383E9}" srcOrd="0" destOrd="0" presId="urn:microsoft.com/office/officeart/2005/8/layout/hierarchy1"/>
    <dgm:cxn modelId="{B3B9FC53-C3EC-4494-BD73-6358A586F4C8}" type="presParOf" srcId="{74664EA2-735F-4036-8E3B-A9E87ED2E5B6}" destId="{925C5CA5-107C-469B-9AEF-F4A1AFD76AFB}" srcOrd="1" destOrd="0" presId="urn:microsoft.com/office/officeart/2005/8/layout/hierarchy1"/>
    <dgm:cxn modelId="{2AA4638D-02F4-4672-960F-AD2FDABFB072}" type="presParOf" srcId="{166B8796-EA40-4801-8D61-900C94C0EDBF}" destId="{DDC85B09-9989-40F7-9FF0-463F85CC905B}" srcOrd="1" destOrd="0" presId="urn:microsoft.com/office/officeart/2005/8/layout/hierarchy1"/>
    <dgm:cxn modelId="{A4D56174-95A5-4FA8-BE00-45A23B47EE94}" type="presParOf" srcId="{DDC85B09-9989-40F7-9FF0-463F85CC905B}" destId="{E4FC6214-4291-47C1-8821-A147393242EE}" srcOrd="0" destOrd="0" presId="urn:microsoft.com/office/officeart/2005/8/layout/hierarchy1"/>
    <dgm:cxn modelId="{38FCAADD-22D7-4D11-A2DA-66AC01A36966}" type="presParOf" srcId="{DDC85B09-9989-40F7-9FF0-463F85CC905B}" destId="{85ECA973-F04F-48C1-85F3-03636DFA19D2}" srcOrd="1" destOrd="0" presId="urn:microsoft.com/office/officeart/2005/8/layout/hierarchy1"/>
    <dgm:cxn modelId="{D7251E1E-E35A-4FA5-AE4B-9C445F0F5D82}" type="presParOf" srcId="{85ECA973-F04F-48C1-85F3-03636DFA19D2}" destId="{E63E2C43-C02F-44B4-81E9-3F5CA76AFA66}" srcOrd="0" destOrd="0" presId="urn:microsoft.com/office/officeart/2005/8/layout/hierarchy1"/>
    <dgm:cxn modelId="{ED0F9B56-2C38-46E9-B01B-DD4225EDF8F4}" type="presParOf" srcId="{E63E2C43-C02F-44B4-81E9-3F5CA76AFA66}" destId="{1C91A458-666E-4039-B9F5-EEECC1575E02}" srcOrd="0" destOrd="0" presId="urn:microsoft.com/office/officeart/2005/8/layout/hierarchy1"/>
    <dgm:cxn modelId="{31E8A088-D0B7-49FC-85A6-D2357B42DA54}" type="presParOf" srcId="{E63E2C43-C02F-44B4-81E9-3F5CA76AFA66}" destId="{21F4CFD3-21E4-48BD-9917-FD15835D5D09}" srcOrd="1" destOrd="0" presId="urn:microsoft.com/office/officeart/2005/8/layout/hierarchy1"/>
    <dgm:cxn modelId="{7E115BB9-CA44-4D90-B77F-B26DCA756F4A}" type="presParOf" srcId="{85ECA973-F04F-48C1-85F3-03636DFA19D2}" destId="{0781CCDD-C31A-4BB9-8D84-859743CB38DA}" srcOrd="1" destOrd="0" presId="urn:microsoft.com/office/officeart/2005/8/layout/hierarchy1"/>
    <dgm:cxn modelId="{7764085E-2CBF-45D3-B8DA-8BA8EC2DC8F4}" type="presParOf" srcId="{0781CCDD-C31A-4BB9-8D84-859743CB38DA}" destId="{A7F995C1-0671-46CD-81B0-50553B71C73B}" srcOrd="0" destOrd="0" presId="urn:microsoft.com/office/officeart/2005/8/layout/hierarchy1"/>
    <dgm:cxn modelId="{DA1D966C-733C-4C45-8BC1-73D0BAC10026}" type="presParOf" srcId="{0781CCDD-C31A-4BB9-8D84-859743CB38DA}" destId="{B044F931-5B17-4682-B5AC-CE8D7A340C34}" srcOrd="1" destOrd="0" presId="urn:microsoft.com/office/officeart/2005/8/layout/hierarchy1"/>
    <dgm:cxn modelId="{DF5F8615-781F-4E03-AFEB-0DC7B9A28F5D}" type="presParOf" srcId="{B044F931-5B17-4682-B5AC-CE8D7A340C34}" destId="{94F6025F-63AC-4AE3-B2FC-EB4E0FE1D0B3}" srcOrd="0" destOrd="0" presId="urn:microsoft.com/office/officeart/2005/8/layout/hierarchy1"/>
    <dgm:cxn modelId="{6B0C2381-D60B-465B-8887-6AF4CB2A7E6E}" type="presParOf" srcId="{94F6025F-63AC-4AE3-B2FC-EB4E0FE1D0B3}" destId="{9E1D96A8-5215-4D44-814D-6F0BC70B5A46}" srcOrd="0" destOrd="0" presId="urn:microsoft.com/office/officeart/2005/8/layout/hierarchy1"/>
    <dgm:cxn modelId="{4FA08819-4D50-40EE-8885-AB257242A108}" type="presParOf" srcId="{94F6025F-63AC-4AE3-B2FC-EB4E0FE1D0B3}" destId="{4B7D5703-00B6-455F-B8B9-E24F431727C6}" srcOrd="1" destOrd="0" presId="urn:microsoft.com/office/officeart/2005/8/layout/hierarchy1"/>
    <dgm:cxn modelId="{5B3FABCE-4949-4D7B-906A-8C3265F7DA63}" type="presParOf" srcId="{B044F931-5B17-4682-B5AC-CE8D7A340C34}" destId="{2C571CE7-D436-4E43-879F-048253B35799}" srcOrd="1" destOrd="0" presId="urn:microsoft.com/office/officeart/2005/8/layout/hierarchy1"/>
    <dgm:cxn modelId="{A6B81177-0089-405D-917D-153E116659E9}" type="presParOf" srcId="{DDC85B09-9989-40F7-9FF0-463F85CC905B}" destId="{7F000DEB-6DB0-400A-A117-1A5768257D41}" srcOrd="2" destOrd="0" presId="urn:microsoft.com/office/officeart/2005/8/layout/hierarchy1"/>
    <dgm:cxn modelId="{C3C38485-9BE7-4B2B-9A98-728ADDCCE51B}" type="presParOf" srcId="{DDC85B09-9989-40F7-9FF0-463F85CC905B}" destId="{961632E5-4BBF-4591-A6E8-F3B6299CB0B6}" srcOrd="3" destOrd="0" presId="urn:microsoft.com/office/officeart/2005/8/layout/hierarchy1"/>
    <dgm:cxn modelId="{FE5B251C-F7E7-40C3-9542-5C4C99779CEA}" type="presParOf" srcId="{961632E5-4BBF-4591-A6E8-F3B6299CB0B6}" destId="{42497A80-165F-467F-BFD4-6E94E590D1A6}" srcOrd="0" destOrd="0" presId="urn:microsoft.com/office/officeart/2005/8/layout/hierarchy1"/>
    <dgm:cxn modelId="{DD25C978-7FA6-4D4A-A605-06E949302013}" type="presParOf" srcId="{42497A80-165F-467F-BFD4-6E94E590D1A6}" destId="{630BADA4-D0B3-41FA-9069-3F4543339FC1}" srcOrd="0" destOrd="0" presId="urn:microsoft.com/office/officeart/2005/8/layout/hierarchy1"/>
    <dgm:cxn modelId="{8A37DD9F-CD55-47D2-A6FD-9FFCAAB781E8}" type="presParOf" srcId="{42497A80-165F-467F-BFD4-6E94E590D1A6}" destId="{62A934A9-0DAD-4FD9-8796-D28454255EBB}" srcOrd="1" destOrd="0" presId="urn:microsoft.com/office/officeart/2005/8/layout/hierarchy1"/>
    <dgm:cxn modelId="{561A985B-0F7D-4E2F-96EC-45CF7E0974BA}" type="presParOf" srcId="{961632E5-4BBF-4591-A6E8-F3B6299CB0B6}" destId="{29A152A6-7162-4D23-839B-B9E48EB97B5F}" srcOrd="1" destOrd="0" presId="urn:microsoft.com/office/officeart/2005/8/layout/hierarchy1"/>
    <dgm:cxn modelId="{697353EC-EAAC-4B11-9F0B-90D2BF494838}" type="presParOf" srcId="{29A152A6-7162-4D23-839B-B9E48EB97B5F}" destId="{6C1EEF23-00FD-4208-BA2D-7746CA7AF487}" srcOrd="0" destOrd="0" presId="urn:microsoft.com/office/officeart/2005/8/layout/hierarchy1"/>
    <dgm:cxn modelId="{C49B0986-B5FB-4A24-9D75-F03993FA079D}" type="presParOf" srcId="{29A152A6-7162-4D23-839B-B9E48EB97B5F}" destId="{02FC5F48-B407-45EA-B1B0-B43671E1E102}" srcOrd="1" destOrd="0" presId="urn:microsoft.com/office/officeart/2005/8/layout/hierarchy1"/>
    <dgm:cxn modelId="{65476116-95EE-47EE-BFE2-E6501AB6766F}" type="presParOf" srcId="{02FC5F48-B407-45EA-B1B0-B43671E1E102}" destId="{223117B4-3E1B-465F-B563-9D5C62B88E28}" srcOrd="0" destOrd="0" presId="urn:microsoft.com/office/officeart/2005/8/layout/hierarchy1"/>
    <dgm:cxn modelId="{3FAC4E58-E264-494B-9C4F-2B738C1FF845}" type="presParOf" srcId="{223117B4-3E1B-465F-B563-9D5C62B88E28}" destId="{45554FC0-C38E-4CE8-89A5-ED3CC23946A3}" srcOrd="0" destOrd="0" presId="urn:microsoft.com/office/officeart/2005/8/layout/hierarchy1"/>
    <dgm:cxn modelId="{04D07C8C-F479-4DB4-8AA0-92EA20810644}" type="presParOf" srcId="{223117B4-3E1B-465F-B563-9D5C62B88E28}" destId="{29CB2093-2A57-4AF7-8CEC-4AB8F0143A86}" srcOrd="1" destOrd="0" presId="urn:microsoft.com/office/officeart/2005/8/layout/hierarchy1"/>
    <dgm:cxn modelId="{B9F203CB-9509-4CF7-9B39-40D295F50592}" type="presParOf" srcId="{02FC5F48-B407-45EA-B1B0-B43671E1E102}" destId="{FA223BD9-A1EB-4FED-BF4C-8DA2DE602379}" srcOrd="1" destOrd="0" presId="urn:microsoft.com/office/officeart/2005/8/layout/hierarchy1"/>
    <dgm:cxn modelId="{F3DEED92-8F71-482C-8CCA-2EE2831D2D4A}" type="presParOf" srcId="{DDC85B09-9989-40F7-9FF0-463F85CC905B}" destId="{F4249326-BF7B-4AD5-9C8D-408824E49AF1}" srcOrd="4" destOrd="0" presId="urn:microsoft.com/office/officeart/2005/8/layout/hierarchy1"/>
    <dgm:cxn modelId="{FB3D6221-957C-4460-9D88-80BA315F67EE}" type="presParOf" srcId="{DDC85B09-9989-40F7-9FF0-463F85CC905B}" destId="{E47B3047-25D7-4FB7-90FA-A33B1076D571}" srcOrd="5" destOrd="0" presId="urn:microsoft.com/office/officeart/2005/8/layout/hierarchy1"/>
    <dgm:cxn modelId="{EA6E3123-7777-4AAE-A44A-63137B9F6D14}" type="presParOf" srcId="{E47B3047-25D7-4FB7-90FA-A33B1076D571}" destId="{85096286-A22E-4D43-B565-E0D6F7657497}" srcOrd="0" destOrd="0" presId="urn:microsoft.com/office/officeart/2005/8/layout/hierarchy1"/>
    <dgm:cxn modelId="{8CD04B1E-F1F8-45A5-BED1-CFB6D2BFF4F1}" type="presParOf" srcId="{85096286-A22E-4D43-B565-E0D6F7657497}" destId="{88F18FD1-277D-4F39-9CAE-E78124FDCD8F}" srcOrd="0" destOrd="0" presId="urn:microsoft.com/office/officeart/2005/8/layout/hierarchy1"/>
    <dgm:cxn modelId="{E291D92C-D881-4D7F-8AF6-22C8D48D7F8C}" type="presParOf" srcId="{85096286-A22E-4D43-B565-E0D6F7657497}" destId="{96FE3BD3-6638-4DDD-8E54-DB9951F3B940}" srcOrd="1" destOrd="0" presId="urn:microsoft.com/office/officeart/2005/8/layout/hierarchy1"/>
    <dgm:cxn modelId="{4A61CD50-900B-4434-AFA1-94B5D0F061F4}" type="presParOf" srcId="{E47B3047-25D7-4FB7-90FA-A33B1076D571}" destId="{E043D3E1-2CC6-4D2A-82E0-94B580D514ED}" srcOrd="1" destOrd="0" presId="urn:microsoft.com/office/officeart/2005/8/layout/hierarchy1"/>
    <dgm:cxn modelId="{5D937D9B-2669-4F5F-B96C-665959417F53}" type="presParOf" srcId="{E043D3E1-2CC6-4D2A-82E0-94B580D514ED}" destId="{88847F72-4B93-4C83-990D-6F53BABA394D}" srcOrd="0" destOrd="0" presId="urn:microsoft.com/office/officeart/2005/8/layout/hierarchy1"/>
    <dgm:cxn modelId="{03678B97-AD9C-4A1E-8E1D-131F8321A214}" type="presParOf" srcId="{E043D3E1-2CC6-4D2A-82E0-94B580D514ED}" destId="{B64FCA39-3C53-4026-85EA-D8FCA006032C}" srcOrd="1" destOrd="0" presId="urn:microsoft.com/office/officeart/2005/8/layout/hierarchy1"/>
    <dgm:cxn modelId="{0A662E0B-52AE-4459-BB0C-3911E8AF555B}" type="presParOf" srcId="{B64FCA39-3C53-4026-85EA-D8FCA006032C}" destId="{863E0584-730A-4D4A-B919-839A63DEE708}" srcOrd="0" destOrd="0" presId="urn:microsoft.com/office/officeart/2005/8/layout/hierarchy1"/>
    <dgm:cxn modelId="{82E4A179-212E-45ED-9EEB-74B132A10C33}" type="presParOf" srcId="{863E0584-730A-4D4A-B919-839A63DEE708}" destId="{9E393846-F001-409E-A173-FEB5907B736A}" srcOrd="0" destOrd="0" presId="urn:microsoft.com/office/officeart/2005/8/layout/hierarchy1"/>
    <dgm:cxn modelId="{2C65504C-8F8E-42B1-8C9C-B44B8807A4B0}" type="presParOf" srcId="{863E0584-730A-4D4A-B919-839A63DEE708}" destId="{A5F082B3-CA3B-4376-BBC1-BA79B12760A7}" srcOrd="1" destOrd="0" presId="urn:microsoft.com/office/officeart/2005/8/layout/hierarchy1"/>
    <dgm:cxn modelId="{B31E77EB-F133-4D77-9F4F-33F12301688E}" type="presParOf" srcId="{B64FCA39-3C53-4026-85EA-D8FCA006032C}" destId="{94420B85-4BB9-4975-937F-0C272BC74E5F}" srcOrd="1" destOrd="0" presId="urn:microsoft.com/office/officeart/2005/8/layout/hierarchy1"/>
    <dgm:cxn modelId="{0ED7345F-46B5-40F8-A54D-5047D025271B}" type="presParOf" srcId="{DDC85B09-9989-40F7-9FF0-463F85CC905B}" destId="{BB388A92-3A2D-4040-B3BC-7107E74BF47C}" srcOrd="6" destOrd="0" presId="urn:microsoft.com/office/officeart/2005/8/layout/hierarchy1"/>
    <dgm:cxn modelId="{496318A8-CD8A-4A3F-B681-446D6679A70E}" type="presParOf" srcId="{DDC85B09-9989-40F7-9FF0-463F85CC905B}" destId="{4BF50897-222D-426A-9E63-7F214E88CE69}" srcOrd="7" destOrd="0" presId="urn:microsoft.com/office/officeart/2005/8/layout/hierarchy1"/>
    <dgm:cxn modelId="{9FAF9E35-386A-440C-B25B-8C0325F608A0}" type="presParOf" srcId="{4BF50897-222D-426A-9E63-7F214E88CE69}" destId="{B3907334-ED32-4A3F-884B-A7B4E08A6795}" srcOrd="0" destOrd="0" presId="urn:microsoft.com/office/officeart/2005/8/layout/hierarchy1"/>
    <dgm:cxn modelId="{0561462D-BD89-44D8-87AD-87093EE9F677}" type="presParOf" srcId="{B3907334-ED32-4A3F-884B-A7B4E08A6795}" destId="{C5120F94-0CB9-4B77-9D90-0B9ED8965057}" srcOrd="0" destOrd="0" presId="urn:microsoft.com/office/officeart/2005/8/layout/hierarchy1"/>
    <dgm:cxn modelId="{D0D56D83-0CFB-480F-A83F-2F7DC7A1FBBC}" type="presParOf" srcId="{B3907334-ED32-4A3F-884B-A7B4E08A6795}" destId="{575E4563-D171-49AB-B00B-2E1E4647842A}" srcOrd="1" destOrd="0" presId="urn:microsoft.com/office/officeart/2005/8/layout/hierarchy1"/>
    <dgm:cxn modelId="{21BFBA33-B53B-4B5B-B974-98A0A4965297}" type="presParOf" srcId="{4BF50897-222D-426A-9E63-7F214E88CE69}" destId="{678DE49A-C6A3-45E8-815F-0BB6DB3B8DE6}" srcOrd="1" destOrd="0" presId="urn:microsoft.com/office/officeart/2005/8/layout/hierarchy1"/>
    <dgm:cxn modelId="{A0E63BE3-54B9-46DD-B963-FEA132689162}" type="presParOf" srcId="{678DE49A-C6A3-45E8-815F-0BB6DB3B8DE6}" destId="{0D83BEDD-F5A1-4776-96F0-9AD4D82E5FE9}" srcOrd="0" destOrd="0" presId="urn:microsoft.com/office/officeart/2005/8/layout/hierarchy1"/>
    <dgm:cxn modelId="{7F315799-7BBA-4FAC-9223-36167456D3F2}" type="presParOf" srcId="{678DE49A-C6A3-45E8-815F-0BB6DB3B8DE6}" destId="{6353502F-4C06-4EB3-A3D5-DDE47DD65EB3}" srcOrd="1" destOrd="0" presId="urn:microsoft.com/office/officeart/2005/8/layout/hierarchy1"/>
    <dgm:cxn modelId="{039154F2-3281-4CAA-8C1E-4B8BEF7B5230}" type="presParOf" srcId="{6353502F-4C06-4EB3-A3D5-DDE47DD65EB3}" destId="{D26360EB-81D3-444C-A97E-25B4CDF71CFC}" srcOrd="0" destOrd="0" presId="urn:microsoft.com/office/officeart/2005/8/layout/hierarchy1"/>
    <dgm:cxn modelId="{246726C5-BD6C-4A85-BCC0-038779D9D46F}" type="presParOf" srcId="{D26360EB-81D3-444C-A97E-25B4CDF71CFC}" destId="{F0EDAEE2-FBC1-4FF5-90F0-9D55E31C16D7}" srcOrd="0" destOrd="0" presId="urn:microsoft.com/office/officeart/2005/8/layout/hierarchy1"/>
    <dgm:cxn modelId="{20B5668C-139A-4A21-95BF-9EF72D54247E}" type="presParOf" srcId="{D26360EB-81D3-444C-A97E-25B4CDF71CFC}" destId="{75665A3E-A726-4321-9585-2CBF2EC70EA5}" srcOrd="1" destOrd="0" presId="urn:microsoft.com/office/officeart/2005/8/layout/hierarchy1"/>
    <dgm:cxn modelId="{5CADFA96-D8D3-47BB-8E79-32A4BAD4D046}" type="presParOf" srcId="{6353502F-4C06-4EB3-A3D5-DDE47DD65EB3}" destId="{DDEF6740-CC8F-448E-A3EA-8CBD9DA28CF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71B9CF-26BA-4AE0-8D71-780935B912C5}" type="doc">
      <dgm:prSet loTypeId="urn:microsoft.com/office/officeart/2005/8/layout/hierarchy4" loCatId="hierarchy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AB7015D4-F29A-42D2-AD1E-F3B17587DDF5}">
      <dgm:prSet phldrT="[Текст]" custT="1"/>
      <dgm:spPr/>
      <dgm:t>
        <a:bodyPr/>
        <a:lstStyle/>
        <a:p>
          <a:r>
            <a:rPr lang="ru-RU" sz="3200" b="1" dirty="0" smtClean="0"/>
            <a:t>Глаголы</a:t>
          </a:r>
          <a:endParaRPr lang="ru-RU" sz="2800" b="1" dirty="0"/>
        </a:p>
      </dgm:t>
    </dgm:pt>
    <dgm:pt modelId="{167B5854-A6A3-45D9-96B4-5567AC5A57A6}" type="parTrans" cxnId="{B19EDB61-F49E-486B-A98C-AE3BF23B9406}">
      <dgm:prSet/>
      <dgm:spPr/>
      <dgm:t>
        <a:bodyPr/>
        <a:lstStyle/>
        <a:p>
          <a:endParaRPr lang="ru-RU"/>
        </a:p>
      </dgm:t>
    </dgm:pt>
    <dgm:pt modelId="{727A37BA-D82F-4D96-9B08-ED34137B356A}" type="sibTrans" cxnId="{B19EDB61-F49E-486B-A98C-AE3BF23B9406}">
      <dgm:prSet/>
      <dgm:spPr/>
      <dgm:t>
        <a:bodyPr/>
        <a:lstStyle/>
        <a:p>
          <a:endParaRPr lang="ru-RU"/>
        </a:p>
      </dgm:t>
    </dgm:pt>
    <dgm:pt modelId="{631293A5-F950-45C1-8D89-E1F6FD383E79}">
      <dgm:prSet phldrT="[Текст]"/>
      <dgm:spPr/>
      <dgm:t>
        <a:bodyPr/>
        <a:lstStyle/>
        <a:p>
          <a:r>
            <a:rPr lang="ru-RU" b="1" dirty="0" smtClean="0"/>
            <a:t>Бедняки</a:t>
          </a:r>
          <a:endParaRPr lang="ru-RU" b="1" dirty="0"/>
        </a:p>
      </dgm:t>
    </dgm:pt>
    <dgm:pt modelId="{23AB655F-824D-40ED-BCC1-9357BFEDCAF5}" type="parTrans" cxnId="{BBD7A41C-EE08-4C9C-82D4-C6DA45025A68}">
      <dgm:prSet/>
      <dgm:spPr/>
      <dgm:t>
        <a:bodyPr/>
        <a:lstStyle/>
        <a:p>
          <a:endParaRPr lang="ru-RU"/>
        </a:p>
      </dgm:t>
    </dgm:pt>
    <dgm:pt modelId="{6770ADF3-FF9F-4E46-BBB3-C5F4A3AAC3D8}" type="sibTrans" cxnId="{BBD7A41C-EE08-4C9C-82D4-C6DA45025A68}">
      <dgm:prSet/>
      <dgm:spPr/>
      <dgm:t>
        <a:bodyPr/>
        <a:lstStyle/>
        <a:p>
          <a:endParaRPr lang="ru-RU"/>
        </a:p>
      </dgm:t>
    </dgm:pt>
    <dgm:pt modelId="{A2861A69-6B8E-493C-955C-8BCCA8517337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нет денег на помощников или телохранителей, сами себе вспомогательные глаголы </a:t>
          </a:r>
        </a:p>
      </dgm:t>
    </dgm:pt>
    <dgm:pt modelId="{BACF898F-1353-477C-BE02-DE4FDF9D4B8A}" type="parTrans" cxnId="{68D80CEA-65A7-4C2C-A485-4BAC05215955}">
      <dgm:prSet/>
      <dgm:spPr/>
      <dgm:t>
        <a:bodyPr/>
        <a:lstStyle/>
        <a:p>
          <a:endParaRPr lang="ru-RU"/>
        </a:p>
      </dgm:t>
    </dgm:pt>
    <dgm:pt modelId="{DA35C718-303F-4D50-AE44-CB877C1F62C5}" type="sibTrans" cxnId="{68D80CEA-65A7-4C2C-A485-4BAC05215955}">
      <dgm:prSet/>
      <dgm:spPr/>
      <dgm:t>
        <a:bodyPr/>
        <a:lstStyle/>
        <a:p>
          <a:endParaRPr lang="ru-RU"/>
        </a:p>
      </dgm:t>
    </dgm:pt>
    <dgm:pt modelId="{925718C0-D820-4B51-8CAE-C57F9EE4E093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богачи, много денег, могут иметь телохранителей, поэтому защищать предложение будут телохранители</a:t>
          </a:r>
          <a:endParaRPr lang="ru-RU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6ACE2B-ADDA-4AFB-85ED-9A28B1C6EBE9}" type="parTrans" cxnId="{067FA3D1-355C-43E5-880F-805B23BA9A9A}">
      <dgm:prSet/>
      <dgm:spPr/>
      <dgm:t>
        <a:bodyPr/>
        <a:lstStyle/>
        <a:p>
          <a:endParaRPr lang="ru-RU"/>
        </a:p>
      </dgm:t>
    </dgm:pt>
    <dgm:pt modelId="{A31D5528-AA18-46E1-85E0-CE0D48E1DDC4}" type="sibTrans" cxnId="{067FA3D1-355C-43E5-880F-805B23BA9A9A}">
      <dgm:prSet/>
      <dgm:spPr/>
      <dgm:t>
        <a:bodyPr/>
        <a:lstStyle/>
        <a:p>
          <a:endParaRPr lang="ru-RU"/>
        </a:p>
      </dgm:t>
    </dgm:pt>
    <dgm:pt modelId="{E496C7E1-FC66-48B9-B260-1CC7B2EC14BE}">
      <dgm:prSet phldrT="[Текст]"/>
      <dgm:spPr/>
      <dgm:t>
        <a:bodyPr/>
        <a:lstStyle/>
        <a:p>
          <a:r>
            <a:rPr lang="ru-RU" b="1" smtClean="0"/>
            <a:t>Инвалиды</a:t>
          </a:r>
          <a:endParaRPr lang="ru-RU" b="1" dirty="0"/>
        </a:p>
      </dgm:t>
    </dgm:pt>
    <dgm:pt modelId="{47809EAC-4E6D-49FB-8F35-56052CF1ED99}" type="parTrans" cxnId="{9E6286AA-040A-4BBB-8FC0-3503E4A0733A}">
      <dgm:prSet/>
      <dgm:spPr/>
      <dgm:t>
        <a:bodyPr/>
        <a:lstStyle/>
        <a:p>
          <a:endParaRPr lang="ru-RU"/>
        </a:p>
      </dgm:t>
    </dgm:pt>
    <dgm:pt modelId="{20671495-7A46-4343-B834-9FB5314A864F}" type="sibTrans" cxnId="{9E6286AA-040A-4BBB-8FC0-3503E4A0733A}">
      <dgm:prSet/>
      <dgm:spPr/>
      <dgm:t>
        <a:bodyPr/>
        <a:lstStyle/>
        <a:p>
          <a:endParaRPr lang="ru-RU"/>
        </a:p>
      </dgm:t>
    </dgm:pt>
    <dgm:pt modelId="{8D7D459C-64C2-44A6-A7BF-A758593B2332}">
      <dgm:prSet phldrT="[Текст]"/>
      <dgm:spPr/>
      <dgm:t>
        <a:bodyPr/>
        <a:lstStyle/>
        <a:p>
          <a:r>
            <a:rPr lang="ru-RU" b="1" smtClean="0"/>
            <a:t>Бизнесмены</a:t>
          </a:r>
          <a:endParaRPr lang="ru-RU" b="1" dirty="0"/>
        </a:p>
      </dgm:t>
    </dgm:pt>
    <dgm:pt modelId="{7FA79EF3-125C-4E04-9471-1EE24C072B74}" type="parTrans" cxnId="{03682988-72CF-4809-9096-B2D4B8E98DAB}">
      <dgm:prSet/>
      <dgm:spPr/>
      <dgm:t>
        <a:bodyPr/>
        <a:lstStyle/>
        <a:p>
          <a:endParaRPr lang="ru-RU"/>
        </a:p>
      </dgm:t>
    </dgm:pt>
    <dgm:pt modelId="{7908ED06-3565-416A-B021-2C2091054175}" type="sibTrans" cxnId="{03682988-72CF-4809-9096-B2D4B8E98DAB}">
      <dgm:prSet/>
      <dgm:spPr/>
      <dgm:t>
        <a:bodyPr/>
        <a:lstStyle/>
        <a:p>
          <a:endParaRPr lang="ru-RU"/>
        </a:p>
      </dgm:t>
    </dgm:pt>
    <dgm:pt modelId="{92D928F3-9578-4140-A15C-540F03A3CE5D}">
      <dgm:prSet/>
      <dgm:spPr/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паре первый – это папа, вторая – мама.</a:t>
          </a:r>
        </a:p>
        <a:p>
          <a:r>
            <a: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случае войны папа побежит защищать предложение</a:t>
          </a:r>
        </a:p>
      </dgm:t>
    </dgm:pt>
    <dgm:pt modelId="{1A304D6A-E144-40D6-B81B-E39189920DAC}" type="parTrans" cxnId="{B395B199-441C-416C-B38A-6B3C1FC78DD6}">
      <dgm:prSet/>
      <dgm:spPr/>
      <dgm:t>
        <a:bodyPr/>
        <a:lstStyle/>
        <a:p>
          <a:endParaRPr lang="ru-RU"/>
        </a:p>
      </dgm:t>
    </dgm:pt>
    <dgm:pt modelId="{601A2DCD-0253-46F5-9126-A6B5BF951A98}" type="sibTrans" cxnId="{B395B199-441C-416C-B38A-6B3C1FC78DD6}">
      <dgm:prSet/>
      <dgm:spPr/>
      <dgm:t>
        <a:bodyPr/>
        <a:lstStyle/>
        <a:p>
          <a:endParaRPr lang="ru-RU"/>
        </a:p>
      </dgm:t>
    </dgm:pt>
    <dgm:pt modelId="{E55D2698-1394-4BCA-BB75-B1D40F89CE72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 могут быть одни, им надо на кого-то «опираться», но в случае войны побегут сами защищать предложение</a:t>
          </a:r>
        </a:p>
      </dgm:t>
    </dgm:pt>
    <dgm:pt modelId="{893E467C-34B0-4049-ACB8-37F3EC11E3CB}" type="parTrans" cxnId="{AE44EA67-27AF-4AA8-9EEF-78E85B862821}">
      <dgm:prSet/>
      <dgm:spPr/>
      <dgm:t>
        <a:bodyPr/>
        <a:lstStyle/>
        <a:p>
          <a:endParaRPr lang="ru-RU"/>
        </a:p>
      </dgm:t>
    </dgm:pt>
    <dgm:pt modelId="{1CBE65AD-CD19-4E57-8C50-C57FC0A7B7C0}" type="sibTrans" cxnId="{AE44EA67-27AF-4AA8-9EEF-78E85B862821}">
      <dgm:prSet/>
      <dgm:spPr/>
      <dgm:t>
        <a:bodyPr/>
        <a:lstStyle/>
        <a:p>
          <a:endParaRPr lang="ru-RU"/>
        </a:p>
      </dgm:t>
    </dgm:pt>
    <dgm:pt modelId="{A428A8F5-DB87-4853-85D1-EFB27876D381}">
      <dgm:prSet/>
      <dgm:spPr/>
      <dgm:t>
        <a:bodyPr/>
        <a:lstStyle/>
        <a:p>
          <a:r>
            <a:rPr lang="ru-RU" b="1" dirty="0" smtClean="0"/>
            <a:t>Семейные</a:t>
          </a:r>
          <a:endParaRPr lang="ru-RU" b="1" dirty="0"/>
        </a:p>
      </dgm:t>
    </dgm:pt>
    <dgm:pt modelId="{5B05093A-CF85-4324-B137-2A39E5CD6F39}" type="sibTrans" cxnId="{86DB611D-5761-43E5-9FF6-F0E039EBCE11}">
      <dgm:prSet/>
      <dgm:spPr/>
      <dgm:t>
        <a:bodyPr/>
        <a:lstStyle/>
        <a:p>
          <a:endParaRPr lang="ru-RU"/>
        </a:p>
      </dgm:t>
    </dgm:pt>
    <dgm:pt modelId="{E0268B4C-D99B-479D-8B57-321725A7C822}" type="parTrans" cxnId="{86DB611D-5761-43E5-9FF6-F0E039EBCE11}">
      <dgm:prSet/>
      <dgm:spPr/>
      <dgm:t>
        <a:bodyPr/>
        <a:lstStyle/>
        <a:p>
          <a:endParaRPr lang="ru-RU"/>
        </a:p>
      </dgm:t>
    </dgm:pt>
    <dgm:pt modelId="{9EA3AD77-B94F-46FA-AE21-543A0AAAC2EB}" type="pres">
      <dgm:prSet presAssocID="{7771B9CF-26BA-4AE0-8D71-780935B912C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7A2A1F9-A85D-4EFA-976C-E84663CB0C5B}" type="pres">
      <dgm:prSet presAssocID="{AB7015D4-F29A-42D2-AD1E-F3B17587DDF5}" presName="vertOne" presStyleCnt="0"/>
      <dgm:spPr/>
    </dgm:pt>
    <dgm:pt modelId="{20435DD8-FEAF-4A8C-893F-D50041CA2010}" type="pres">
      <dgm:prSet presAssocID="{AB7015D4-F29A-42D2-AD1E-F3B17587DDF5}" presName="txOne" presStyleLbl="node0" presStyleIdx="0" presStyleCnt="1" custScaleY="364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DCEA21-E96B-4DD7-9FF2-760A338A7C5A}" type="pres">
      <dgm:prSet presAssocID="{AB7015D4-F29A-42D2-AD1E-F3B17587DDF5}" presName="parTransOne" presStyleCnt="0"/>
      <dgm:spPr/>
    </dgm:pt>
    <dgm:pt modelId="{C8FD5A72-8BFE-439D-9397-0F8B7D4CDBA7}" type="pres">
      <dgm:prSet presAssocID="{AB7015D4-F29A-42D2-AD1E-F3B17587DDF5}" presName="horzOne" presStyleCnt="0"/>
      <dgm:spPr/>
    </dgm:pt>
    <dgm:pt modelId="{C688A89D-8A65-4BCD-B7DC-90553A7EA4DC}" type="pres">
      <dgm:prSet presAssocID="{631293A5-F950-45C1-8D89-E1F6FD383E79}" presName="vertTwo" presStyleCnt="0"/>
      <dgm:spPr/>
    </dgm:pt>
    <dgm:pt modelId="{5FB4AF5A-F578-492B-AB7D-D850D515B1F1}" type="pres">
      <dgm:prSet presAssocID="{631293A5-F950-45C1-8D89-E1F6FD383E79}" presName="txTwo" presStyleLbl="node2" presStyleIdx="0" presStyleCnt="4" custScaleY="498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A5B77B-1492-4346-BA27-AA918D421C2B}" type="pres">
      <dgm:prSet presAssocID="{631293A5-F950-45C1-8D89-E1F6FD383E79}" presName="parTransTwo" presStyleCnt="0"/>
      <dgm:spPr/>
    </dgm:pt>
    <dgm:pt modelId="{5B0D6146-44CA-4BB1-8443-33E7CA9866D9}" type="pres">
      <dgm:prSet presAssocID="{631293A5-F950-45C1-8D89-E1F6FD383E79}" presName="horzTwo" presStyleCnt="0"/>
      <dgm:spPr/>
    </dgm:pt>
    <dgm:pt modelId="{A0FA57BB-E87B-4BC2-93EC-4E75AAA29829}" type="pres">
      <dgm:prSet presAssocID="{A2861A69-6B8E-493C-955C-8BCCA8517337}" presName="vertThree" presStyleCnt="0"/>
      <dgm:spPr/>
    </dgm:pt>
    <dgm:pt modelId="{51B834F9-D71B-47BC-89B1-FC1F5191D844}" type="pres">
      <dgm:prSet presAssocID="{A2861A69-6B8E-493C-955C-8BCCA8517337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F1D20A-82EF-4E6D-8F27-3DBF851178CE}" type="pres">
      <dgm:prSet presAssocID="{A2861A69-6B8E-493C-955C-8BCCA8517337}" presName="horzThree" presStyleCnt="0"/>
      <dgm:spPr/>
    </dgm:pt>
    <dgm:pt modelId="{A52DBA50-E4EB-4774-B47E-5044DF9F2321}" type="pres">
      <dgm:prSet presAssocID="{6770ADF3-FF9F-4E46-BBB3-C5F4A3AAC3D8}" presName="sibSpaceTwo" presStyleCnt="0"/>
      <dgm:spPr/>
    </dgm:pt>
    <dgm:pt modelId="{DC387143-3FBC-4B68-8C99-0A4C6D5F8158}" type="pres">
      <dgm:prSet presAssocID="{A428A8F5-DB87-4853-85D1-EFB27876D381}" presName="vertTwo" presStyleCnt="0"/>
      <dgm:spPr/>
    </dgm:pt>
    <dgm:pt modelId="{C86E9647-29C5-45FB-9DE4-F56BD4D5AAA9}" type="pres">
      <dgm:prSet presAssocID="{A428A8F5-DB87-4853-85D1-EFB27876D381}" presName="txTwo" presStyleLbl="node2" presStyleIdx="1" presStyleCnt="4" custScaleY="498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A746A3-07AD-403B-8F75-F8F28D2B1D95}" type="pres">
      <dgm:prSet presAssocID="{A428A8F5-DB87-4853-85D1-EFB27876D381}" presName="parTransTwo" presStyleCnt="0"/>
      <dgm:spPr/>
    </dgm:pt>
    <dgm:pt modelId="{99B00833-4DAE-4EF5-AA1E-737F7F9C955E}" type="pres">
      <dgm:prSet presAssocID="{A428A8F5-DB87-4853-85D1-EFB27876D381}" presName="horzTwo" presStyleCnt="0"/>
      <dgm:spPr/>
    </dgm:pt>
    <dgm:pt modelId="{A09E5021-F9D4-434E-BC20-F040B11AE37D}" type="pres">
      <dgm:prSet presAssocID="{92D928F3-9578-4140-A15C-540F03A3CE5D}" presName="vertThree" presStyleCnt="0"/>
      <dgm:spPr/>
    </dgm:pt>
    <dgm:pt modelId="{F9A6EBF3-48B5-42E5-832A-40DC155D569E}" type="pres">
      <dgm:prSet presAssocID="{92D928F3-9578-4140-A15C-540F03A3CE5D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59C48E-46AC-4AA6-90A3-45F141F26714}" type="pres">
      <dgm:prSet presAssocID="{92D928F3-9578-4140-A15C-540F03A3CE5D}" presName="horzThree" presStyleCnt="0"/>
      <dgm:spPr/>
    </dgm:pt>
    <dgm:pt modelId="{8E886E0C-CF48-4E6C-9A3D-B4172348B43B}" type="pres">
      <dgm:prSet presAssocID="{5B05093A-CF85-4324-B137-2A39E5CD6F39}" presName="sibSpaceTwo" presStyleCnt="0"/>
      <dgm:spPr/>
    </dgm:pt>
    <dgm:pt modelId="{A818E808-060E-47A4-B73C-33FB6BD249E7}" type="pres">
      <dgm:prSet presAssocID="{E496C7E1-FC66-48B9-B260-1CC7B2EC14BE}" presName="vertTwo" presStyleCnt="0"/>
      <dgm:spPr/>
    </dgm:pt>
    <dgm:pt modelId="{9B189C3A-1D33-443C-83CF-47B9796CAA9E}" type="pres">
      <dgm:prSet presAssocID="{E496C7E1-FC66-48B9-B260-1CC7B2EC14BE}" presName="txTwo" presStyleLbl="node2" presStyleIdx="2" presStyleCnt="4" custScaleY="492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446D11-1758-4E55-9B25-5F9E91CAFDA7}" type="pres">
      <dgm:prSet presAssocID="{E496C7E1-FC66-48B9-B260-1CC7B2EC14BE}" presName="parTransTwo" presStyleCnt="0"/>
      <dgm:spPr/>
    </dgm:pt>
    <dgm:pt modelId="{9A39C3C4-4612-4EED-95E9-D9B36E751D81}" type="pres">
      <dgm:prSet presAssocID="{E496C7E1-FC66-48B9-B260-1CC7B2EC14BE}" presName="horzTwo" presStyleCnt="0"/>
      <dgm:spPr/>
    </dgm:pt>
    <dgm:pt modelId="{C19F7B21-1BA6-4249-AC73-D428B75E26A6}" type="pres">
      <dgm:prSet presAssocID="{E55D2698-1394-4BCA-BB75-B1D40F89CE72}" presName="vertThree" presStyleCnt="0"/>
      <dgm:spPr/>
    </dgm:pt>
    <dgm:pt modelId="{01991F50-7CC1-4262-A530-780C74D227A5}" type="pres">
      <dgm:prSet presAssocID="{E55D2698-1394-4BCA-BB75-B1D40F89CE72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791BDB-7C68-4113-B771-39B898472A89}" type="pres">
      <dgm:prSet presAssocID="{E55D2698-1394-4BCA-BB75-B1D40F89CE72}" presName="horzThree" presStyleCnt="0"/>
      <dgm:spPr/>
    </dgm:pt>
    <dgm:pt modelId="{AE629CBA-ED5F-45A5-817F-973FFEBF3CAC}" type="pres">
      <dgm:prSet presAssocID="{20671495-7A46-4343-B834-9FB5314A864F}" presName="sibSpaceTwo" presStyleCnt="0"/>
      <dgm:spPr/>
    </dgm:pt>
    <dgm:pt modelId="{F6E9B5E2-6BD1-4CD1-AAC3-2AAACC187137}" type="pres">
      <dgm:prSet presAssocID="{8D7D459C-64C2-44A6-A7BF-A758593B2332}" presName="vertTwo" presStyleCnt="0"/>
      <dgm:spPr/>
    </dgm:pt>
    <dgm:pt modelId="{A2C4499F-B601-4820-89EA-7AD46158F393}" type="pres">
      <dgm:prSet presAssocID="{8D7D459C-64C2-44A6-A7BF-A758593B2332}" presName="txTwo" presStyleLbl="node2" presStyleIdx="3" presStyleCnt="4" custScaleY="498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CE7034-E419-4EBC-8FAC-3925AFA327C6}" type="pres">
      <dgm:prSet presAssocID="{8D7D459C-64C2-44A6-A7BF-A758593B2332}" presName="parTransTwo" presStyleCnt="0"/>
      <dgm:spPr/>
    </dgm:pt>
    <dgm:pt modelId="{2F8BB3B5-81A2-4CE8-BA82-4312D7F6F0AC}" type="pres">
      <dgm:prSet presAssocID="{8D7D459C-64C2-44A6-A7BF-A758593B2332}" presName="horzTwo" presStyleCnt="0"/>
      <dgm:spPr/>
    </dgm:pt>
    <dgm:pt modelId="{43561076-C4DA-4641-BCDC-26286F83F174}" type="pres">
      <dgm:prSet presAssocID="{925718C0-D820-4B51-8CAE-C57F9EE4E093}" presName="vertThree" presStyleCnt="0"/>
      <dgm:spPr/>
    </dgm:pt>
    <dgm:pt modelId="{73E815F1-7B29-429F-90ED-BAFF9A649B8F}" type="pres">
      <dgm:prSet presAssocID="{925718C0-D820-4B51-8CAE-C57F9EE4E093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FC3EA8-BF63-42D5-9C6E-A05F650517E2}" type="pres">
      <dgm:prSet presAssocID="{925718C0-D820-4B51-8CAE-C57F9EE4E093}" presName="horzThree" presStyleCnt="0"/>
      <dgm:spPr/>
    </dgm:pt>
  </dgm:ptLst>
  <dgm:cxnLst>
    <dgm:cxn modelId="{5A8FB19F-6210-49BD-B8A4-9FB83C7493F2}" type="presOf" srcId="{631293A5-F950-45C1-8D89-E1F6FD383E79}" destId="{5FB4AF5A-F578-492B-AB7D-D850D515B1F1}" srcOrd="0" destOrd="0" presId="urn:microsoft.com/office/officeart/2005/8/layout/hierarchy4"/>
    <dgm:cxn modelId="{39FDDAC1-29CD-441B-AD92-9E33143F7777}" type="presOf" srcId="{8D7D459C-64C2-44A6-A7BF-A758593B2332}" destId="{A2C4499F-B601-4820-89EA-7AD46158F393}" srcOrd="0" destOrd="0" presId="urn:microsoft.com/office/officeart/2005/8/layout/hierarchy4"/>
    <dgm:cxn modelId="{E9D443E9-9060-4BD3-8189-376936DFD8AE}" type="presOf" srcId="{A428A8F5-DB87-4853-85D1-EFB27876D381}" destId="{C86E9647-29C5-45FB-9DE4-F56BD4D5AAA9}" srcOrd="0" destOrd="0" presId="urn:microsoft.com/office/officeart/2005/8/layout/hierarchy4"/>
    <dgm:cxn modelId="{622839CE-9B64-40F1-8DB1-E7668C3BE5AF}" type="presOf" srcId="{A2861A69-6B8E-493C-955C-8BCCA8517337}" destId="{51B834F9-D71B-47BC-89B1-FC1F5191D844}" srcOrd="0" destOrd="0" presId="urn:microsoft.com/office/officeart/2005/8/layout/hierarchy4"/>
    <dgm:cxn modelId="{AE44EA67-27AF-4AA8-9EEF-78E85B862821}" srcId="{E496C7E1-FC66-48B9-B260-1CC7B2EC14BE}" destId="{E55D2698-1394-4BCA-BB75-B1D40F89CE72}" srcOrd="0" destOrd="0" parTransId="{893E467C-34B0-4049-ACB8-37F3EC11E3CB}" sibTransId="{1CBE65AD-CD19-4E57-8C50-C57FC0A7B7C0}"/>
    <dgm:cxn modelId="{84F7E558-2BE5-4CB0-BB29-89E63519B87A}" type="presOf" srcId="{E55D2698-1394-4BCA-BB75-B1D40F89CE72}" destId="{01991F50-7CC1-4262-A530-780C74D227A5}" srcOrd="0" destOrd="0" presId="urn:microsoft.com/office/officeart/2005/8/layout/hierarchy4"/>
    <dgm:cxn modelId="{B19EDB61-F49E-486B-A98C-AE3BF23B9406}" srcId="{7771B9CF-26BA-4AE0-8D71-780935B912C5}" destId="{AB7015D4-F29A-42D2-AD1E-F3B17587DDF5}" srcOrd="0" destOrd="0" parTransId="{167B5854-A6A3-45D9-96B4-5567AC5A57A6}" sibTransId="{727A37BA-D82F-4D96-9B08-ED34137B356A}"/>
    <dgm:cxn modelId="{593BD54F-EA19-46EB-9A1F-89A57D90747F}" type="presOf" srcId="{925718C0-D820-4B51-8CAE-C57F9EE4E093}" destId="{73E815F1-7B29-429F-90ED-BAFF9A649B8F}" srcOrd="0" destOrd="0" presId="urn:microsoft.com/office/officeart/2005/8/layout/hierarchy4"/>
    <dgm:cxn modelId="{000B7DA5-A5C4-4797-8F18-6736328ACA48}" type="presOf" srcId="{E496C7E1-FC66-48B9-B260-1CC7B2EC14BE}" destId="{9B189C3A-1D33-443C-83CF-47B9796CAA9E}" srcOrd="0" destOrd="0" presId="urn:microsoft.com/office/officeart/2005/8/layout/hierarchy4"/>
    <dgm:cxn modelId="{BBD7A41C-EE08-4C9C-82D4-C6DA45025A68}" srcId="{AB7015D4-F29A-42D2-AD1E-F3B17587DDF5}" destId="{631293A5-F950-45C1-8D89-E1F6FD383E79}" srcOrd="0" destOrd="0" parTransId="{23AB655F-824D-40ED-BCC1-9357BFEDCAF5}" sibTransId="{6770ADF3-FF9F-4E46-BBB3-C5F4A3AAC3D8}"/>
    <dgm:cxn modelId="{03682988-72CF-4809-9096-B2D4B8E98DAB}" srcId="{AB7015D4-F29A-42D2-AD1E-F3B17587DDF5}" destId="{8D7D459C-64C2-44A6-A7BF-A758593B2332}" srcOrd="3" destOrd="0" parTransId="{7FA79EF3-125C-4E04-9471-1EE24C072B74}" sibTransId="{7908ED06-3565-416A-B021-2C2091054175}"/>
    <dgm:cxn modelId="{68D80CEA-65A7-4C2C-A485-4BAC05215955}" srcId="{631293A5-F950-45C1-8D89-E1F6FD383E79}" destId="{A2861A69-6B8E-493C-955C-8BCCA8517337}" srcOrd="0" destOrd="0" parTransId="{BACF898F-1353-477C-BE02-DE4FDF9D4B8A}" sibTransId="{DA35C718-303F-4D50-AE44-CB877C1F62C5}"/>
    <dgm:cxn modelId="{3DFC1FB1-64B4-4301-8B78-0C669964C1BC}" type="presOf" srcId="{7771B9CF-26BA-4AE0-8D71-780935B912C5}" destId="{9EA3AD77-B94F-46FA-AE21-543A0AAAC2EB}" srcOrd="0" destOrd="0" presId="urn:microsoft.com/office/officeart/2005/8/layout/hierarchy4"/>
    <dgm:cxn modelId="{9E6286AA-040A-4BBB-8FC0-3503E4A0733A}" srcId="{AB7015D4-F29A-42D2-AD1E-F3B17587DDF5}" destId="{E496C7E1-FC66-48B9-B260-1CC7B2EC14BE}" srcOrd="2" destOrd="0" parTransId="{47809EAC-4E6D-49FB-8F35-56052CF1ED99}" sibTransId="{20671495-7A46-4343-B834-9FB5314A864F}"/>
    <dgm:cxn modelId="{3B783522-19F3-4406-B604-256177546255}" type="presOf" srcId="{92D928F3-9578-4140-A15C-540F03A3CE5D}" destId="{F9A6EBF3-48B5-42E5-832A-40DC155D569E}" srcOrd="0" destOrd="0" presId="urn:microsoft.com/office/officeart/2005/8/layout/hierarchy4"/>
    <dgm:cxn modelId="{86DB611D-5761-43E5-9FF6-F0E039EBCE11}" srcId="{AB7015D4-F29A-42D2-AD1E-F3B17587DDF5}" destId="{A428A8F5-DB87-4853-85D1-EFB27876D381}" srcOrd="1" destOrd="0" parTransId="{E0268B4C-D99B-479D-8B57-321725A7C822}" sibTransId="{5B05093A-CF85-4324-B137-2A39E5CD6F39}"/>
    <dgm:cxn modelId="{B395B199-441C-416C-B38A-6B3C1FC78DD6}" srcId="{A428A8F5-DB87-4853-85D1-EFB27876D381}" destId="{92D928F3-9578-4140-A15C-540F03A3CE5D}" srcOrd="0" destOrd="0" parTransId="{1A304D6A-E144-40D6-B81B-E39189920DAC}" sibTransId="{601A2DCD-0253-46F5-9126-A6B5BF951A98}"/>
    <dgm:cxn modelId="{067FA3D1-355C-43E5-880F-805B23BA9A9A}" srcId="{8D7D459C-64C2-44A6-A7BF-A758593B2332}" destId="{925718C0-D820-4B51-8CAE-C57F9EE4E093}" srcOrd="0" destOrd="0" parTransId="{736ACE2B-ADDA-4AFB-85ED-9A28B1C6EBE9}" sibTransId="{A31D5528-AA18-46E1-85E0-CE0D48E1DDC4}"/>
    <dgm:cxn modelId="{350D27B3-42D4-4BE6-872B-DF6DD1D81CD8}" type="presOf" srcId="{AB7015D4-F29A-42D2-AD1E-F3B17587DDF5}" destId="{20435DD8-FEAF-4A8C-893F-D50041CA2010}" srcOrd="0" destOrd="0" presId="urn:microsoft.com/office/officeart/2005/8/layout/hierarchy4"/>
    <dgm:cxn modelId="{C3160F1C-2B63-420D-A56C-EED04D2D2FA7}" type="presParOf" srcId="{9EA3AD77-B94F-46FA-AE21-543A0AAAC2EB}" destId="{E7A2A1F9-A85D-4EFA-976C-E84663CB0C5B}" srcOrd="0" destOrd="0" presId="urn:microsoft.com/office/officeart/2005/8/layout/hierarchy4"/>
    <dgm:cxn modelId="{3DF00C9D-A147-4AD3-B85B-61AD822C8BC8}" type="presParOf" srcId="{E7A2A1F9-A85D-4EFA-976C-E84663CB0C5B}" destId="{20435DD8-FEAF-4A8C-893F-D50041CA2010}" srcOrd="0" destOrd="0" presId="urn:microsoft.com/office/officeart/2005/8/layout/hierarchy4"/>
    <dgm:cxn modelId="{2B21F51C-F733-4C72-993E-31559A6B3EF8}" type="presParOf" srcId="{E7A2A1F9-A85D-4EFA-976C-E84663CB0C5B}" destId="{D4DCEA21-E96B-4DD7-9FF2-760A338A7C5A}" srcOrd="1" destOrd="0" presId="urn:microsoft.com/office/officeart/2005/8/layout/hierarchy4"/>
    <dgm:cxn modelId="{3C2A4548-2CFD-4BE6-B78D-C8D59F6E209D}" type="presParOf" srcId="{E7A2A1F9-A85D-4EFA-976C-E84663CB0C5B}" destId="{C8FD5A72-8BFE-439D-9397-0F8B7D4CDBA7}" srcOrd="2" destOrd="0" presId="urn:microsoft.com/office/officeart/2005/8/layout/hierarchy4"/>
    <dgm:cxn modelId="{AFF5838A-1D1D-4402-A903-5B154C7C6544}" type="presParOf" srcId="{C8FD5A72-8BFE-439D-9397-0F8B7D4CDBA7}" destId="{C688A89D-8A65-4BCD-B7DC-90553A7EA4DC}" srcOrd="0" destOrd="0" presId="urn:microsoft.com/office/officeart/2005/8/layout/hierarchy4"/>
    <dgm:cxn modelId="{A881A7A0-F8F4-4B29-B12E-306BF7279FD2}" type="presParOf" srcId="{C688A89D-8A65-4BCD-B7DC-90553A7EA4DC}" destId="{5FB4AF5A-F578-492B-AB7D-D850D515B1F1}" srcOrd="0" destOrd="0" presId="urn:microsoft.com/office/officeart/2005/8/layout/hierarchy4"/>
    <dgm:cxn modelId="{739FF377-4205-4005-968F-6BF2C819C140}" type="presParOf" srcId="{C688A89D-8A65-4BCD-B7DC-90553A7EA4DC}" destId="{8DA5B77B-1492-4346-BA27-AA918D421C2B}" srcOrd="1" destOrd="0" presId="urn:microsoft.com/office/officeart/2005/8/layout/hierarchy4"/>
    <dgm:cxn modelId="{7B053F1B-617A-40EF-B258-66AD755B9D64}" type="presParOf" srcId="{C688A89D-8A65-4BCD-B7DC-90553A7EA4DC}" destId="{5B0D6146-44CA-4BB1-8443-33E7CA9866D9}" srcOrd="2" destOrd="0" presId="urn:microsoft.com/office/officeart/2005/8/layout/hierarchy4"/>
    <dgm:cxn modelId="{4C542679-F615-4012-BBE3-C598D430C109}" type="presParOf" srcId="{5B0D6146-44CA-4BB1-8443-33E7CA9866D9}" destId="{A0FA57BB-E87B-4BC2-93EC-4E75AAA29829}" srcOrd="0" destOrd="0" presId="urn:microsoft.com/office/officeart/2005/8/layout/hierarchy4"/>
    <dgm:cxn modelId="{BAFD1AA0-3912-4DC2-BBDE-DEBC9BA13AA7}" type="presParOf" srcId="{A0FA57BB-E87B-4BC2-93EC-4E75AAA29829}" destId="{51B834F9-D71B-47BC-89B1-FC1F5191D844}" srcOrd="0" destOrd="0" presId="urn:microsoft.com/office/officeart/2005/8/layout/hierarchy4"/>
    <dgm:cxn modelId="{81145C84-D3C9-4C8D-BBE5-D325EE56EDF5}" type="presParOf" srcId="{A0FA57BB-E87B-4BC2-93EC-4E75AAA29829}" destId="{E9F1D20A-82EF-4E6D-8F27-3DBF851178CE}" srcOrd="1" destOrd="0" presId="urn:microsoft.com/office/officeart/2005/8/layout/hierarchy4"/>
    <dgm:cxn modelId="{0F6311C5-3F8F-4ED2-B1FB-716DBF52A4DB}" type="presParOf" srcId="{C8FD5A72-8BFE-439D-9397-0F8B7D4CDBA7}" destId="{A52DBA50-E4EB-4774-B47E-5044DF9F2321}" srcOrd="1" destOrd="0" presId="urn:microsoft.com/office/officeart/2005/8/layout/hierarchy4"/>
    <dgm:cxn modelId="{077D2F12-E648-49CB-BF4B-E001CF9FB202}" type="presParOf" srcId="{C8FD5A72-8BFE-439D-9397-0F8B7D4CDBA7}" destId="{DC387143-3FBC-4B68-8C99-0A4C6D5F8158}" srcOrd="2" destOrd="0" presId="urn:microsoft.com/office/officeart/2005/8/layout/hierarchy4"/>
    <dgm:cxn modelId="{FD5DDAD6-4F54-42BD-831E-17E4279CF2BA}" type="presParOf" srcId="{DC387143-3FBC-4B68-8C99-0A4C6D5F8158}" destId="{C86E9647-29C5-45FB-9DE4-F56BD4D5AAA9}" srcOrd="0" destOrd="0" presId="urn:microsoft.com/office/officeart/2005/8/layout/hierarchy4"/>
    <dgm:cxn modelId="{78D015BD-BFD7-400C-8956-A3439778B721}" type="presParOf" srcId="{DC387143-3FBC-4B68-8C99-0A4C6D5F8158}" destId="{F3A746A3-07AD-403B-8F75-F8F28D2B1D95}" srcOrd="1" destOrd="0" presId="urn:microsoft.com/office/officeart/2005/8/layout/hierarchy4"/>
    <dgm:cxn modelId="{2411BD81-FD9D-4947-B2A6-CB6DD698F074}" type="presParOf" srcId="{DC387143-3FBC-4B68-8C99-0A4C6D5F8158}" destId="{99B00833-4DAE-4EF5-AA1E-737F7F9C955E}" srcOrd="2" destOrd="0" presId="urn:microsoft.com/office/officeart/2005/8/layout/hierarchy4"/>
    <dgm:cxn modelId="{D8518E73-194E-4471-9B9C-A549A364C64C}" type="presParOf" srcId="{99B00833-4DAE-4EF5-AA1E-737F7F9C955E}" destId="{A09E5021-F9D4-434E-BC20-F040B11AE37D}" srcOrd="0" destOrd="0" presId="urn:microsoft.com/office/officeart/2005/8/layout/hierarchy4"/>
    <dgm:cxn modelId="{DF49DA35-AF4A-4AD3-9AC9-570AE2E0B84C}" type="presParOf" srcId="{A09E5021-F9D4-434E-BC20-F040B11AE37D}" destId="{F9A6EBF3-48B5-42E5-832A-40DC155D569E}" srcOrd="0" destOrd="0" presId="urn:microsoft.com/office/officeart/2005/8/layout/hierarchy4"/>
    <dgm:cxn modelId="{AF7E12CD-91D4-4F21-AD0C-10BFD8A1506E}" type="presParOf" srcId="{A09E5021-F9D4-434E-BC20-F040B11AE37D}" destId="{2E59C48E-46AC-4AA6-90A3-45F141F26714}" srcOrd="1" destOrd="0" presId="urn:microsoft.com/office/officeart/2005/8/layout/hierarchy4"/>
    <dgm:cxn modelId="{C3B9F346-56AB-41DF-9E96-E992335A899B}" type="presParOf" srcId="{C8FD5A72-8BFE-439D-9397-0F8B7D4CDBA7}" destId="{8E886E0C-CF48-4E6C-9A3D-B4172348B43B}" srcOrd="3" destOrd="0" presId="urn:microsoft.com/office/officeart/2005/8/layout/hierarchy4"/>
    <dgm:cxn modelId="{0B18CF01-0128-4D6F-92F4-1B82130B6ED6}" type="presParOf" srcId="{C8FD5A72-8BFE-439D-9397-0F8B7D4CDBA7}" destId="{A818E808-060E-47A4-B73C-33FB6BD249E7}" srcOrd="4" destOrd="0" presId="urn:microsoft.com/office/officeart/2005/8/layout/hierarchy4"/>
    <dgm:cxn modelId="{0EF734DD-316E-438F-93CF-F971FF817431}" type="presParOf" srcId="{A818E808-060E-47A4-B73C-33FB6BD249E7}" destId="{9B189C3A-1D33-443C-83CF-47B9796CAA9E}" srcOrd="0" destOrd="0" presId="urn:microsoft.com/office/officeart/2005/8/layout/hierarchy4"/>
    <dgm:cxn modelId="{B13A619E-8D25-426B-851C-86C986E46A08}" type="presParOf" srcId="{A818E808-060E-47A4-B73C-33FB6BD249E7}" destId="{9E446D11-1758-4E55-9B25-5F9E91CAFDA7}" srcOrd="1" destOrd="0" presId="urn:microsoft.com/office/officeart/2005/8/layout/hierarchy4"/>
    <dgm:cxn modelId="{9F0C4BD7-F85E-405D-948B-D5C2F2686022}" type="presParOf" srcId="{A818E808-060E-47A4-B73C-33FB6BD249E7}" destId="{9A39C3C4-4612-4EED-95E9-D9B36E751D81}" srcOrd="2" destOrd="0" presId="urn:microsoft.com/office/officeart/2005/8/layout/hierarchy4"/>
    <dgm:cxn modelId="{256D1C60-6250-440B-AA30-A8D1F46D9C10}" type="presParOf" srcId="{9A39C3C4-4612-4EED-95E9-D9B36E751D81}" destId="{C19F7B21-1BA6-4249-AC73-D428B75E26A6}" srcOrd="0" destOrd="0" presId="urn:microsoft.com/office/officeart/2005/8/layout/hierarchy4"/>
    <dgm:cxn modelId="{884C72A7-A96C-4628-BF83-54D4F21CD076}" type="presParOf" srcId="{C19F7B21-1BA6-4249-AC73-D428B75E26A6}" destId="{01991F50-7CC1-4262-A530-780C74D227A5}" srcOrd="0" destOrd="0" presId="urn:microsoft.com/office/officeart/2005/8/layout/hierarchy4"/>
    <dgm:cxn modelId="{EC88FB96-71A2-4D8B-92ED-EBA229D10FD6}" type="presParOf" srcId="{C19F7B21-1BA6-4249-AC73-D428B75E26A6}" destId="{81791BDB-7C68-4113-B771-39B898472A89}" srcOrd="1" destOrd="0" presId="urn:microsoft.com/office/officeart/2005/8/layout/hierarchy4"/>
    <dgm:cxn modelId="{F1F58E84-D225-4FD1-8728-4B65AD7276B4}" type="presParOf" srcId="{C8FD5A72-8BFE-439D-9397-0F8B7D4CDBA7}" destId="{AE629CBA-ED5F-45A5-817F-973FFEBF3CAC}" srcOrd="5" destOrd="0" presId="urn:microsoft.com/office/officeart/2005/8/layout/hierarchy4"/>
    <dgm:cxn modelId="{6AC8FC9F-21A5-4AEC-BC49-5CB3A3C69F29}" type="presParOf" srcId="{C8FD5A72-8BFE-439D-9397-0F8B7D4CDBA7}" destId="{F6E9B5E2-6BD1-4CD1-AAC3-2AAACC187137}" srcOrd="6" destOrd="0" presId="urn:microsoft.com/office/officeart/2005/8/layout/hierarchy4"/>
    <dgm:cxn modelId="{B63AAC2E-F6B6-4F76-8431-6F3252ACF915}" type="presParOf" srcId="{F6E9B5E2-6BD1-4CD1-AAC3-2AAACC187137}" destId="{A2C4499F-B601-4820-89EA-7AD46158F393}" srcOrd="0" destOrd="0" presId="urn:microsoft.com/office/officeart/2005/8/layout/hierarchy4"/>
    <dgm:cxn modelId="{D0442112-47B2-4BA9-B89D-57487CA21218}" type="presParOf" srcId="{F6E9B5E2-6BD1-4CD1-AAC3-2AAACC187137}" destId="{97CE7034-E419-4EBC-8FAC-3925AFA327C6}" srcOrd="1" destOrd="0" presId="urn:microsoft.com/office/officeart/2005/8/layout/hierarchy4"/>
    <dgm:cxn modelId="{C696AB19-616B-4E6E-A771-362CA620E131}" type="presParOf" srcId="{F6E9B5E2-6BD1-4CD1-AAC3-2AAACC187137}" destId="{2F8BB3B5-81A2-4CE8-BA82-4312D7F6F0AC}" srcOrd="2" destOrd="0" presId="urn:microsoft.com/office/officeart/2005/8/layout/hierarchy4"/>
    <dgm:cxn modelId="{A5AF3C98-3F68-42BD-9BD6-9E77C8A951B0}" type="presParOf" srcId="{2F8BB3B5-81A2-4CE8-BA82-4312D7F6F0AC}" destId="{43561076-C4DA-4641-BCDC-26286F83F174}" srcOrd="0" destOrd="0" presId="urn:microsoft.com/office/officeart/2005/8/layout/hierarchy4"/>
    <dgm:cxn modelId="{4BDED400-BB99-447C-B8B0-6C3D2A527E07}" type="presParOf" srcId="{43561076-C4DA-4641-BCDC-26286F83F174}" destId="{73E815F1-7B29-429F-90ED-BAFF9A649B8F}" srcOrd="0" destOrd="0" presId="urn:microsoft.com/office/officeart/2005/8/layout/hierarchy4"/>
    <dgm:cxn modelId="{1771C1E1-DE84-4521-BE4B-DE1EC804800E}" type="presParOf" srcId="{43561076-C4DA-4641-BCDC-26286F83F174}" destId="{08FC3EA8-BF63-42D5-9C6E-A05F650517E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3BEDD-F5A1-4776-96F0-9AD4D82E5FE9}">
      <dsp:nvSpPr>
        <dsp:cNvPr id="0" name=""/>
        <dsp:cNvSpPr/>
      </dsp:nvSpPr>
      <dsp:spPr>
        <a:xfrm>
          <a:off x="6465936" y="2091262"/>
          <a:ext cx="91440" cy="401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43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88A92-3A2D-4040-B3BC-7107E74BF47C}">
      <dsp:nvSpPr>
        <dsp:cNvPr id="0" name=""/>
        <dsp:cNvSpPr/>
      </dsp:nvSpPr>
      <dsp:spPr>
        <a:xfrm>
          <a:off x="3673404" y="553262"/>
          <a:ext cx="2838251" cy="661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3650"/>
              </a:lnTo>
              <a:lnTo>
                <a:pt x="2838251" y="533650"/>
              </a:lnTo>
              <a:lnTo>
                <a:pt x="2838251" y="66151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847F72-4B93-4C83-990D-6F53BABA394D}">
      <dsp:nvSpPr>
        <dsp:cNvPr id="0" name=""/>
        <dsp:cNvSpPr/>
      </dsp:nvSpPr>
      <dsp:spPr>
        <a:xfrm>
          <a:off x="4343123" y="2091262"/>
          <a:ext cx="91440" cy="401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43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49326-BF7B-4AD5-9C8D-408824E49AF1}">
      <dsp:nvSpPr>
        <dsp:cNvPr id="0" name=""/>
        <dsp:cNvSpPr/>
      </dsp:nvSpPr>
      <dsp:spPr>
        <a:xfrm>
          <a:off x="3673404" y="553262"/>
          <a:ext cx="715438" cy="661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3650"/>
              </a:lnTo>
              <a:lnTo>
                <a:pt x="715438" y="533650"/>
              </a:lnTo>
              <a:lnTo>
                <a:pt x="715438" y="66151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EEF23-00FD-4208-BA2D-7746CA7AF487}">
      <dsp:nvSpPr>
        <dsp:cNvPr id="0" name=""/>
        <dsp:cNvSpPr/>
      </dsp:nvSpPr>
      <dsp:spPr>
        <a:xfrm>
          <a:off x="2256755" y="2123218"/>
          <a:ext cx="91440" cy="3694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1608"/>
              </a:lnTo>
              <a:lnTo>
                <a:pt x="123071" y="241608"/>
              </a:lnTo>
              <a:lnTo>
                <a:pt x="123071" y="36947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000DEB-6DB0-400A-A117-1A5768257D41}">
      <dsp:nvSpPr>
        <dsp:cNvPr id="0" name=""/>
        <dsp:cNvSpPr/>
      </dsp:nvSpPr>
      <dsp:spPr>
        <a:xfrm>
          <a:off x="2302475" y="553262"/>
          <a:ext cx="1370928" cy="693475"/>
        </a:xfrm>
        <a:custGeom>
          <a:avLst/>
          <a:gdLst/>
          <a:ahLst/>
          <a:cxnLst/>
          <a:rect l="0" t="0" r="0" b="0"/>
          <a:pathLst>
            <a:path>
              <a:moveTo>
                <a:pt x="1370928" y="0"/>
              </a:moveTo>
              <a:lnTo>
                <a:pt x="1370928" y="565607"/>
              </a:lnTo>
              <a:lnTo>
                <a:pt x="0" y="565607"/>
              </a:lnTo>
              <a:lnTo>
                <a:pt x="0" y="69347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995C1-0671-46CD-81B0-50553B71C73B}">
      <dsp:nvSpPr>
        <dsp:cNvPr id="0" name=""/>
        <dsp:cNvSpPr/>
      </dsp:nvSpPr>
      <dsp:spPr>
        <a:xfrm>
          <a:off x="647091" y="2091262"/>
          <a:ext cx="91440" cy="401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43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C6214-4291-47C1-8821-A147393242EE}">
      <dsp:nvSpPr>
        <dsp:cNvPr id="0" name=""/>
        <dsp:cNvSpPr/>
      </dsp:nvSpPr>
      <dsp:spPr>
        <a:xfrm>
          <a:off x="692811" y="553262"/>
          <a:ext cx="2980593" cy="661518"/>
        </a:xfrm>
        <a:custGeom>
          <a:avLst/>
          <a:gdLst/>
          <a:ahLst/>
          <a:cxnLst/>
          <a:rect l="0" t="0" r="0" b="0"/>
          <a:pathLst>
            <a:path>
              <a:moveTo>
                <a:pt x="2980593" y="0"/>
              </a:moveTo>
              <a:lnTo>
                <a:pt x="2980593" y="533650"/>
              </a:lnTo>
              <a:lnTo>
                <a:pt x="0" y="533650"/>
              </a:lnTo>
              <a:lnTo>
                <a:pt x="0" y="66151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FC37F-B149-4FE4-8D0A-DD4DA6B383E9}">
      <dsp:nvSpPr>
        <dsp:cNvPr id="0" name=""/>
        <dsp:cNvSpPr/>
      </dsp:nvSpPr>
      <dsp:spPr>
        <a:xfrm>
          <a:off x="1527757" y="-145696"/>
          <a:ext cx="4291294" cy="698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25C5CA5-107C-469B-9AEF-F4A1AFD76AFB}">
      <dsp:nvSpPr>
        <dsp:cNvPr id="0" name=""/>
        <dsp:cNvSpPr/>
      </dsp:nvSpPr>
      <dsp:spPr>
        <a:xfrm>
          <a:off x="1681122" y="0"/>
          <a:ext cx="4291294" cy="6989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err="1" smtClean="0"/>
            <a:t>Психотипы</a:t>
          </a:r>
          <a:endParaRPr lang="ru-RU" sz="3200" b="1" kern="1200" dirty="0"/>
        </a:p>
      </dsp:txBody>
      <dsp:txXfrm>
        <a:off x="1701594" y="20472"/>
        <a:ext cx="4250350" cy="658014"/>
      </dsp:txXfrm>
    </dsp:sp>
    <dsp:sp modelId="{1C91A458-666E-4039-B9F5-EEECC1575E02}">
      <dsp:nvSpPr>
        <dsp:cNvPr id="0" name=""/>
        <dsp:cNvSpPr/>
      </dsp:nvSpPr>
      <dsp:spPr>
        <a:xfrm>
          <a:off x="2668" y="1214780"/>
          <a:ext cx="1380285" cy="876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1F4CFD3-21E4-48BD-9917-FD15835D5D09}">
      <dsp:nvSpPr>
        <dsp:cNvPr id="0" name=""/>
        <dsp:cNvSpPr/>
      </dsp:nvSpPr>
      <dsp:spPr>
        <a:xfrm>
          <a:off x="156033" y="1360477"/>
          <a:ext cx="1380285" cy="8764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визуалы</a:t>
          </a:r>
          <a:endParaRPr lang="ru-RU" sz="2000" b="1" kern="1200" dirty="0"/>
        </a:p>
      </dsp:txBody>
      <dsp:txXfrm>
        <a:off x="181704" y="1386148"/>
        <a:ext cx="1328943" cy="825139"/>
      </dsp:txXfrm>
    </dsp:sp>
    <dsp:sp modelId="{9E1D96A8-5215-4D44-814D-6F0BC70B5A46}">
      <dsp:nvSpPr>
        <dsp:cNvPr id="0" name=""/>
        <dsp:cNvSpPr/>
      </dsp:nvSpPr>
      <dsp:spPr>
        <a:xfrm>
          <a:off x="2668" y="2492695"/>
          <a:ext cx="1380285" cy="1351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B7D5703-00B6-455F-B8B9-E24F431727C6}">
      <dsp:nvSpPr>
        <dsp:cNvPr id="0" name=""/>
        <dsp:cNvSpPr/>
      </dsp:nvSpPr>
      <dsp:spPr>
        <a:xfrm>
          <a:off x="156033" y="2638392"/>
          <a:ext cx="1380285" cy="13516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преобладает зрительный канал восприятия информации</a:t>
          </a:r>
          <a:endParaRPr lang="ru-RU" sz="1400" b="1" kern="1200" dirty="0"/>
        </a:p>
      </dsp:txBody>
      <dsp:txXfrm>
        <a:off x="195622" y="2677981"/>
        <a:ext cx="1301107" cy="1272496"/>
      </dsp:txXfrm>
    </dsp:sp>
    <dsp:sp modelId="{630BADA4-D0B3-41FA-9069-3F4543339FC1}">
      <dsp:nvSpPr>
        <dsp:cNvPr id="0" name=""/>
        <dsp:cNvSpPr/>
      </dsp:nvSpPr>
      <dsp:spPr>
        <a:xfrm>
          <a:off x="1612333" y="1246737"/>
          <a:ext cx="1380285" cy="876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A934A9-0DAD-4FD9-8796-D28454255EBB}">
      <dsp:nvSpPr>
        <dsp:cNvPr id="0" name=""/>
        <dsp:cNvSpPr/>
      </dsp:nvSpPr>
      <dsp:spPr>
        <a:xfrm>
          <a:off x="1765698" y="1392434"/>
          <a:ext cx="1380285" cy="8764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аудиалы</a:t>
          </a:r>
          <a:endParaRPr lang="ru-RU" sz="2000" b="1" kern="1200" dirty="0"/>
        </a:p>
      </dsp:txBody>
      <dsp:txXfrm>
        <a:off x="1791369" y="1418105"/>
        <a:ext cx="1328943" cy="825139"/>
      </dsp:txXfrm>
    </dsp:sp>
    <dsp:sp modelId="{45554FC0-C38E-4CE8-89A5-ED3CC23946A3}">
      <dsp:nvSpPr>
        <dsp:cNvPr id="0" name=""/>
        <dsp:cNvSpPr/>
      </dsp:nvSpPr>
      <dsp:spPr>
        <a:xfrm>
          <a:off x="1689684" y="2492695"/>
          <a:ext cx="1380285" cy="1351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9CB2093-2A57-4AF7-8CEC-4AB8F0143A86}">
      <dsp:nvSpPr>
        <dsp:cNvPr id="0" name=""/>
        <dsp:cNvSpPr/>
      </dsp:nvSpPr>
      <dsp:spPr>
        <a:xfrm>
          <a:off x="1843049" y="2638392"/>
          <a:ext cx="1380285" cy="13516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получают основную информацию через слух</a:t>
          </a:r>
          <a:endParaRPr lang="ru-RU" sz="1400" b="1" kern="1200" dirty="0"/>
        </a:p>
      </dsp:txBody>
      <dsp:txXfrm>
        <a:off x="1882638" y="2677981"/>
        <a:ext cx="1301107" cy="1272496"/>
      </dsp:txXfrm>
    </dsp:sp>
    <dsp:sp modelId="{88F18FD1-277D-4F39-9CAE-E78124FDCD8F}">
      <dsp:nvSpPr>
        <dsp:cNvPr id="0" name=""/>
        <dsp:cNvSpPr/>
      </dsp:nvSpPr>
      <dsp:spPr>
        <a:xfrm>
          <a:off x="3376700" y="1214780"/>
          <a:ext cx="2024285" cy="876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6FE3BD3-6638-4DDD-8E54-DB9951F3B940}">
      <dsp:nvSpPr>
        <dsp:cNvPr id="0" name=""/>
        <dsp:cNvSpPr/>
      </dsp:nvSpPr>
      <dsp:spPr>
        <a:xfrm>
          <a:off x="3530065" y="1360477"/>
          <a:ext cx="2024285" cy="8764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кинестетики</a:t>
          </a:r>
          <a:endParaRPr lang="ru-RU" sz="2000" b="1" kern="1200" dirty="0"/>
        </a:p>
      </dsp:txBody>
      <dsp:txXfrm>
        <a:off x="3555736" y="1386148"/>
        <a:ext cx="1972943" cy="825139"/>
      </dsp:txXfrm>
    </dsp:sp>
    <dsp:sp modelId="{9E393846-F001-409E-A173-FEB5907B736A}">
      <dsp:nvSpPr>
        <dsp:cNvPr id="0" name=""/>
        <dsp:cNvSpPr/>
      </dsp:nvSpPr>
      <dsp:spPr>
        <a:xfrm>
          <a:off x="3698700" y="2492695"/>
          <a:ext cx="1380285" cy="12631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5F082B3-CA3B-4376-BBC1-BA79B12760A7}">
      <dsp:nvSpPr>
        <dsp:cNvPr id="0" name=""/>
        <dsp:cNvSpPr/>
      </dsp:nvSpPr>
      <dsp:spPr>
        <a:xfrm>
          <a:off x="3852065" y="2638392"/>
          <a:ext cx="1380285" cy="1263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воспринимают информацию через другие ощущения и с помощью движений</a:t>
          </a:r>
          <a:endParaRPr lang="ru-RU" sz="1400" kern="1200" dirty="0"/>
        </a:p>
      </dsp:txBody>
      <dsp:txXfrm>
        <a:off x="3889061" y="2675388"/>
        <a:ext cx="1306293" cy="1189140"/>
      </dsp:txXfrm>
    </dsp:sp>
    <dsp:sp modelId="{C5120F94-0CB9-4B77-9D90-0B9ED8965057}">
      <dsp:nvSpPr>
        <dsp:cNvPr id="0" name=""/>
        <dsp:cNvSpPr/>
      </dsp:nvSpPr>
      <dsp:spPr>
        <a:xfrm>
          <a:off x="5707716" y="1214780"/>
          <a:ext cx="1607881" cy="876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75E4563-D171-49AB-B00B-2E1E4647842A}">
      <dsp:nvSpPr>
        <dsp:cNvPr id="0" name=""/>
        <dsp:cNvSpPr/>
      </dsp:nvSpPr>
      <dsp:spPr>
        <a:xfrm>
          <a:off x="5861081" y="1360477"/>
          <a:ext cx="1607881" cy="8764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дигиталы</a:t>
          </a:r>
          <a:endParaRPr lang="ru-RU" sz="1600" b="1" kern="1200" dirty="0"/>
        </a:p>
      </dsp:txBody>
      <dsp:txXfrm>
        <a:off x="5886752" y="1386148"/>
        <a:ext cx="1556539" cy="825139"/>
      </dsp:txXfrm>
    </dsp:sp>
    <dsp:sp modelId="{F0EDAEE2-FBC1-4FF5-90F0-9D55E31C16D7}">
      <dsp:nvSpPr>
        <dsp:cNvPr id="0" name=""/>
        <dsp:cNvSpPr/>
      </dsp:nvSpPr>
      <dsp:spPr>
        <a:xfrm>
          <a:off x="5546498" y="2492695"/>
          <a:ext cx="1930315" cy="12631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5665A3E-A726-4321-9585-2CBF2EC70EA5}">
      <dsp:nvSpPr>
        <dsp:cNvPr id="0" name=""/>
        <dsp:cNvSpPr/>
      </dsp:nvSpPr>
      <dsp:spPr>
        <a:xfrm>
          <a:off x="5699863" y="2638392"/>
          <a:ext cx="1930315" cy="1263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воспринимают  информацию через логическое осмысление, с помощью цифр, знаков, логических доводов</a:t>
          </a:r>
          <a:endParaRPr lang="ru-RU" sz="1400" kern="1200" dirty="0"/>
        </a:p>
      </dsp:txBody>
      <dsp:txXfrm>
        <a:off x="5736859" y="2675388"/>
        <a:ext cx="1856323" cy="11891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35DD8-FEAF-4A8C-893F-D50041CA2010}">
      <dsp:nvSpPr>
        <dsp:cNvPr id="0" name=""/>
        <dsp:cNvSpPr/>
      </dsp:nvSpPr>
      <dsp:spPr>
        <a:xfrm>
          <a:off x="1330" y="2139"/>
          <a:ext cx="8226939" cy="798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Глаголы</a:t>
          </a:r>
          <a:endParaRPr lang="ru-RU" sz="2800" b="1" kern="1200" dirty="0"/>
        </a:p>
      </dsp:txBody>
      <dsp:txXfrm>
        <a:off x="24715" y="25524"/>
        <a:ext cx="8180169" cy="751639"/>
      </dsp:txXfrm>
    </dsp:sp>
    <dsp:sp modelId="{5FB4AF5A-F578-492B-AB7D-D850D515B1F1}">
      <dsp:nvSpPr>
        <dsp:cNvPr id="0" name=""/>
        <dsp:cNvSpPr/>
      </dsp:nvSpPr>
      <dsp:spPr>
        <a:xfrm>
          <a:off x="9360" y="1023327"/>
          <a:ext cx="1931062" cy="10898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Бедняки</a:t>
          </a:r>
          <a:endParaRPr lang="ru-RU" sz="2300" b="1" kern="1200" dirty="0"/>
        </a:p>
      </dsp:txBody>
      <dsp:txXfrm>
        <a:off x="41281" y="1055248"/>
        <a:ext cx="1867220" cy="1026032"/>
      </dsp:txXfrm>
    </dsp:sp>
    <dsp:sp modelId="{51B834F9-D71B-47BC-89B1-FC1F5191D844}">
      <dsp:nvSpPr>
        <dsp:cNvPr id="0" name=""/>
        <dsp:cNvSpPr/>
      </dsp:nvSpPr>
      <dsp:spPr>
        <a:xfrm>
          <a:off x="9360" y="2335979"/>
          <a:ext cx="1931062" cy="2187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нет денег на помощников или телохранителей, сами себе вспомогательные глаголы </a:t>
          </a:r>
        </a:p>
      </dsp:txBody>
      <dsp:txXfrm>
        <a:off x="65919" y="2392538"/>
        <a:ext cx="1817944" cy="2074725"/>
      </dsp:txXfrm>
    </dsp:sp>
    <dsp:sp modelId="{C86E9647-29C5-45FB-9DE4-F56BD4D5AAA9}">
      <dsp:nvSpPr>
        <dsp:cNvPr id="0" name=""/>
        <dsp:cNvSpPr/>
      </dsp:nvSpPr>
      <dsp:spPr>
        <a:xfrm>
          <a:off x="2102632" y="1023327"/>
          <a:ext cx="1931062" cy="10898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Семейные</a:t>
          </a:r>
          <a:endParaRPr lang="ru-RU" sz="2300" b="1" kern="1200" dirty="0"/>
        </a:p>
      </dsp:txBody>
      <dsp:txXfrm>
        <a:off x="2134553" y="1055248"/>
        <a:ext cx="1867220" cy="1026032"/>
      </dsp:txXfrm>
    </dsp:sp>
    <dsp:sp modelId="{F9A6EBF3-48B5-42E5-832A-40DC155D569E}">
      <dsp:nvSpPr>
        <dsp:cNvPr id="0" name=""/>
        <dsp:cNvSpPr/>
      </dsp:nvSpPr>
      <dsp:spPr>
        <a:xfrm>
          <a:off x="2102632" y="2335979"/>
          <a:ext cx="1931062" cy="2187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паре первый – это папа, вторая – мама.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случае войны папа побежит защищать предложение</a:t>
          </a:r>
        </a:p>
      </dsp:txBody>
      <dsp:txXfrm>
        <a:off x="2159191" y="2392538"/>
        <a:ext cx="1817944" cy="2074725"/>
      </dsp:txXfrm>
    </dsp:sp>
    <dsp:sp modelId="{9B189C3A-1D33-443C-83CF-47B9796CAA9E}">
      <dsp:nvSpPr>
        <dsp:cNvPr id="0" name=""/>
        <dsp:cNvSpPr/>
      </dsp:nvSpPr>
      <dsp:spPr>
        <a:xfrm>
          <a:off x="4195904" y="1023327"/>
          <a:ext cx="1931062" cy="10782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smtClean="0"/>
            <a:t>Инвалиды</a:t>
          </a:r>
          <a:endParaRPr lang="ru-RU" sz="2300" b="1" kern="1200" dirty="0"/>
        </a:p>
      </dsp:txBody>
      <dsp:txXfrm>
        <a:off x="4227486" y="1054909"/>
        <a:ext cx="1867898" cy="1015114"/>
      </dsp:txXfrm>
    </dsp:sp>
    <dsp:sp modelId="{01991F50-7CC1-4262-A530-780C74D227A5}">
      <dsp:nvSpPr>
        <dsp:cNvPr id="0" name=""/>
        <dsp:cNvSpPr/>
      </dsp:nvSpPr>
      <dsp:spPr>
        <a:xfrm>
          <a:off x="4195904" y="2324384"/>
          <a:ext cx="1931062" cy="2187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 могут быть одни, им надо на кого-то «опираться», но в случае войны побегут сами защищать предложение</a:t>
          </a:r>
        </a:p>
      </dsp:txBody>
      <dsp:txXfrm>
        <a:off x="4252463" y="2380943"/>
        <a:ext cx="1817944" cy="2074725"/>
      </dsp:txXfrm>
    </dsp:sp>
    <dsp:sp modelId="{A2C4499F-B601-4820-89EA-7AD46158F393}">
      <dsp:nvSpPr>
        <dsp:cNvPr id="0" name=""/>
        <dsp:cNvSpPr/>
      </dsp:nvSpPr>
      <dsp:spPr>
        <a:xfrm>
          <a:off x="6289176" y="1023327"/>
          <a:ext cx="1931062" cy="10898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smtClean="0"/>
            <a:t>Бизнесмены</a:t>
          </a:r>
          <a:endParaRPr lang="ru-RU" sz="2300" b="1" kern="1200" dirty="0"/>
        </a:p>
      </dsp:txBody>
      <dsp:txXfrm>
        <a:off x="6321097" y="1055248"/>
        <a:ext cx="1867220" cy="1026032"/>
      </dsp:txXfrm>
    </dsp:sp>
    <dsp:sp modelId="{73E815F1-7B29-429F-90ED-BAFF9A649B8F}">
      <dsp:nvSpPr>
        <dsp:cNvPr id="0" name=""/>
        <dsp:cNvSpPr/>
      </dsp:nvSpPr>
      <dsp:spPr>
        <a:xfrm>
          <a:off x="6289176" y="2335979"/>
          <a:ext cx="1931062" cy="2187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богачи, много денег, могут иметь телохранителей, поэтому защищать предложение будут телохранители</a:t>
          </a:r>
          <a:endParaRPr lang="ru-RU" sz="16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45735" y="2392538"/>
        <a:ext cx="1817944" cy="2074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1E0F4-606D-4B4B-A932-18A61EFDA2FE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0E626-38BF-413D-A44A-3BE510E6AD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68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7FBAC-BE20-469B-842A-A7CD54A3AC27}" type="datetime1">
              <a:rPr lang="ru-RU" smtClean="0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92079-B2AD-4F78-AC4E-A447C5CE1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0AF6F-CD8E-48E7-BDC6-C2E27D60E36C}" type="datetime1">
              <a:rPr lang="ru-RU" smtClean="0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0E887-0A7A-4599-9A9A-A531A083A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CE816-8B0D-4FD0-9E16-F3D0CF492217}" type="datetime1">
              <a:rPr lang="ru-RU" smtClean="0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2BB75-F2C5-44F8-8CE5-49534B044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D0085-BC4A-4EFE-9BF9-3D7A89868696}" type="datetime1">
              <a:rPr lang="ru-RU" smtClean="0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B3B7E-BE26-45F6-96A1-5287C8258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9ED88-532D-4972-B3B4-D0C05DBFB5ED}" type="datetime1">
              <a:rPr lang="ru-RU" smtClean="0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ECF5E-DF5E-4A91-8DB9-F1EA6A86E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2EA35-A2F1-4CC1-86DA-76F0188CB447}" type="datetime1">
              <a:rPr lang="ru-RU" smtClean="0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D5492-AF23-49DF-964C-83BBB9BEB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F78F3-F9F5-40A8-8D2C-968FAA984571}" type="datetime1">
              <a:rPr lang="ru-RU" smtClean="0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50467-B7C5-4E05-8110-CC8697216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AA6C5-E31F-472C-9FA5-11D6312997EB}" type="datetime1">
              <a:rPr lang="ru-RU" smtClean="0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0BA21-3B4D-4AA9-91BF-6DF554080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0D6A6-55D8-4B6E-A6EA-A285DB078A26}" type="datetime1">
              <a:rPr lang="ru-RU" smtClean="0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31429-9B51-4FCF-BB36-CEEADD8A2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A7764-2F08-41C5-B655-3FC1A21BCBB3}" type="datetime1">
              <a:rPr lang="ru-RU" smtClean="0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A32AE-983B-42A4-B25B-3D2094994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1C3B7-F010-4FD6-B06F-8E1DAB8FC49F}" type="datetime1">
              <a:rPr lang="ru-RU" smtClean="0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9DB-93B6-48DE-91B4-CCB57CAD3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D42FCA-981A-409D-ABBE-B43AD1CF9795}" type="datetime1">
              <a:rPr lang="ru-RU" smtClean="0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5DE913-4BEA-4364-8172-E6BCFDC89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851275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3" name="Picture 18" descr="http://img21.imageshack.us/img21/9408/056679950a5d9el.pn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8" descr="http://img21.imageshack.us/img21/9408/056679950a5d9el.pn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810250" y="0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8" descr="http://img21.imageshack.us/img21/9408/056679950a5d9el.pn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5810250" y="3524250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8" descr="http://img21.imageshack.us/img21/9408/056679950a5d9el.png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0" y="3524250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20688"/>
            <a:ext cx="7021461" cy="34163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</a:rPr>
              <a:t>«ИСПОЛЬЗОВАНИЕ ИННОВАЦИОННЫХ ТЕХНОЛОГИЙ ОБУЧЕНИЯ АНГЛИЙСКОМУ ЯЗЫКУ В НАЧАЛЬНОЙ ШКОЛЕ В РАМКАХ ФГОС»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4653136"/>
            <a:ext cx="457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70C0"/>
                </a:solidFill>
                <a:latin typeface="Monotype Corsiva" pitchFamily="66" charset="0"/>
              </a:rPr>
              <a:t>Автор : </a:t>
            </a:r>
            <a:r>
              <a:rPr lang="ru-RU" sz="2000" dirty="0" smtClean="0">
                <a:solidFill>
                  <a:srgbClr val="0070C0"/>
                </a:solidFill>
                <a:latin typeface="Monotype Corsiva" pitchFamily="66" charset="0"/>
              </a:rPr>
              <a:t>Седова Екатерина Сергеевна,</a:t>
            </a:r>
            <a:endParaRPr lang="ru-RU" sz="2000" dirty="0">
              <a:solidFill>
                <a:srgbClr val="0070C0"/>
              </a:solidFill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70C0"/>
                </a:solidFill>
                <a:latin typeface="Monotype Corsiva" pitchFamily="66" charset="0"/>
              </a:rPr>
              <a:t>учитель </a:t>
            </a:r>
            <a:r>
              <a:rPr lang="ru-RU" sz="2000" dirty="0" smtClean="0">
                <a:solidFill>
                  <a:srgbClr val="0070C0"/>
                </a:solidFill>
                <a:latin typeface="Monotype Corsiva" pitchFamily="66" charset="0"/>
              </a:rPr>
              <a:t>английского языка</a:t>
            </a:r>
            <a:endParaRPr lang="ru-RU" sz="2000" dirty="0">
              <a:solidFill>
                <a:srgbClr val="0070C0"/>
              </a:solidFill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70C0"/>
                </a:solidFill>
                <a:latin typeface="Monotype Corsiva" pitchFamily="66" charset="0"/>
              </a:rPr>
              <a:t>МОУ «Тверская гимназия №6»</a:t>
            </a:r>
            <a:endParaRPr lang="ru-RU" sz="2000" dirty="0">
              <a:solidFill>
                <a:srgbClr val="0070C0"/>
              </a:solidFill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70C0"/>
                </a:solidFill>
                <a:latin typeface="Monotype Corsiva" pitchFamily="66" charset="0"/>
              </a:rPr>
              <a:t>Г.Тверь</a:t>
            </a:r>
            <a:endParaRPr lang="ru-RU" sz="2000" dirty="0">
              <a:solidFill>
                <a:srgbClr val="0070C0"/>
              </a:solidFill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70C0"/>
                </a:solidFill>
                <a:latin typeface="Monotype Corsiva" pitchFamily="66" charset="0"/>
              </a:rPr>
              <a:t>2016 </a:t>
            </a:r>
            <a:r>
              <a:rPr lang="ru-RU" sz="2000" dirty="0" smtClean="0">
                <a:solidFill>
                  <a:srgbClr val="0070C0"/>
                </a:solidFill>
                <a:latin typeface="Monotype Corsiva" pitchFamily="66" charset="0"/>
              </a:rPr>
              <a:t>год</a:t>
            </a:r>
            <a:endParaRPr lang="ru-RU" sz="2000" dirty="0"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31429-9B51-4FCF-BB36-CEEADD8A29E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развивать личность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формирование УУД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ИГРА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355976" y="1124744"/>
            <a:ext cx="432048" cy="64807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83968" y="2132856"/>
            <a:ext cx="432048" cy="93610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70C0"/>
                </a:solidFill>
              </a:rPr>
              <a:t>через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827584" y="2996952"/>
            <a:ext cx="7920880" cy="2664296"/>
          </a:xfrm>
          <a:prstGeom prst="horizontalScroll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Обеспечение возможностей обучающегося самостоятельно осуществлять деятельность учения, ставить цели, искать средства и способы их достижения, контролировать и оценивать процесс</a:t>
            </a:r>
            <a:endParaRPr lang="ru-RU" sz="24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427984" y="5373216"/>
            <a:ext cx="216024" cy="5040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Психологические особенности</a:t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учащихся начальной школы</a:t>
            </a:r>
            <a:endParaRPr lang="ru-RU" sz="3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188258 копия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25533" y="1600200"/>
            <a:ext cx="4892933" cy="4525963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применения игровых технологий</a:t>
            </a:r>
            <a:endParaRPr lang="ru-RU" sz="4000" dirty="0"/>
          </a:p>
        </p:txBody>
      </p:sp>
      <p:pic>
        <p:nvPicPr>
          <p:cNvPr id="6" name="Содержимое 5" descr="0048-024-Obschenie.pn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7544" y="3789040"/>
            <a:ext cx="3461657" cy="2592288"/>
          </a:xfrm>
          <a:effectLst>
            <a:softEdge rad="63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2132857"/>
            <a:ext cx="8219256" cy="172819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развитие </a:t>
            </a:r>
            <a:r>
              <a:rPr lang="ru-RU" sz="3200" b="1" i="1" dirty="0" smtClean="0"/>
              <a:t>устойчивого познавательного интереса </a:t>
            </a:r>
            <a:r>
              <a:rPr lang="ru-RU" sz="3200" dirty="0" smtClean="0"/>
              <a:t>через разнообразные игровые формы обучения</a:t>
            </a:r>
            <a:endParaRPr lang="ru-RU" sz="32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283968" y="1484784"/>
            <a:ext cx="432048" cy="72008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D5492-AF23-49DF-964C-83BBB9BEB85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355976" y="980728"/>
            <a:ext cx="360040" cy="64807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899592" y="1844824"/>
          <a:ext cx="763284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Инновационный характер идеи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4785395"/>
          </a:xfrm>
        </p:spPr>
        <p:txBody>
          <a:bodyPr/>
          <a:lstStyle/>
          <a:p>
            <a:r>
              <a:rPr lang="ru-RU" dirty="0" smtClean="0"/>
              <a:t>Способ преподнесения и объяснения грамматического материала, который рассчитан на любой </a:t>
            </a:r>
            <a:r>
              <a:rPr lang="ru-RU" dirty="0" err="1" smtClean="0"/>
              <a:t>психотип</a:t>
            </a:r>
            <a:r>
              <a:rPr lang="ru-RU" dirty="0" smtClean="0"/>
              <a:t> ребенка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Использование сказок и визуализаций при объяснении нового материала</a:t>
            </a:r>
            <a:endParaRPr lang="ru-RU" dirty="0"/>
          </a:p>
        </p:txBody>
      </p:sp>
      <p:pic>
        <p:nvPicPr>
          <p:cNvPr id="4" name="Рисунок 3" descr="Gewaltpraevention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436096" y="2852936"/>
            <a:ext cx="2808311" cy="1944216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Психотипы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людей. Статистика.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381719"/>
          </a:xfrm>
        </p:spPr>
        <p:txBody>
          <a:bodyPr/>
          <a:lstStyle/>
          <a:p>
            <a:pPr algn="ctr"/>
            <a:r>
              <a:rPr lang="ru-RU" dirty="0" smtClean="0"/>
              <a:t>МИР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381719"/>
          </a:xfrm>
        </p:spPr>
        <p:txBody>
          <a:bodyPr/>
          <a:lstStyle/>
          <a:p>
            <a:pPr algn="ctr"/>
            <a:r>
              <a:rPr lang="ru-RU" dirty="0" smtClean="0"/>
              <a:t>РОССИЯ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572000" y="1988840"/>
          <a:ext cx="4114801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50467-B7C5-4E05-8110-CC8697216EE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чтению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Классификация букв –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девочки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мальчики</a:t>
            </a:r>
            <a:endParaRPr lang="ru-RU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endParaRPr lang="en-US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>
              <a:buNone/>
            </a:pP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1628800"/>
            <a:ext cx="691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3429000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2132856"/>
            <a:ext cx="691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2204864"/>
            <a:ext cx="383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4869160"/>
            <a:ext cx="729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08104" y="4581128"/>
            <a:ext cx="652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29598" y="2967335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K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1916832"/>
            <a:ext cx="691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1628800"/>
            <a:ext cx="691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D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417054" y="4077072"/>
            <a:ext cx="761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M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07904" y="4293096"/>
            <a:ext cx="691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N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71594" y="3573016"/>
            <a:ext cx="7232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G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452320" y="1916832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L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42478" y="5229200"/>
            <a:ext cx="8386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W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чтению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Понятия «открытый» и «закрытый» слог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04864"/>
          <a:ext cx="8229600" cy="309634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169497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 err="1">
                          <a:solidFill>
                            <a:srgbClr val="FF0000"/>
                          </a:solidFill>
                        </a:rPr>
                        <a:t>Aa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 err="1">
                          <a:solidFill>
                            <a:srgbClr val="FF0000"/>
                          </a:solidFill>
                        </a:rPr>
                        <a:t>Ee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solidFill>
                            <a:srgbClr val="FF0000"/>
                          </a:solidFill>
                        </a:rPr>
                        <a:t>Ii/ </a:t>
                      </a:r>
                      <a:r>
                        <a:rPr lang="en-US" sz="4800" dirty="0" err="1">
                          <a:solidFill>
                            <a:srgbClr val="FF0000"/>
                          </a:solidFill>
                        </a:rPr>
                        <a:t>Yy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 err="1">
                          <a:solidFill>
                            <a:srgbClr val="FF0000"/>
                          </a:solidFill>
                        </a:rPr>
                        <a:t>Oo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 err="1">
                          <a:solidFill>
                            <a:srgbClr val="FF0000"/>
                          </a:solidFill>
                        </a:rPr>
                        <a:t>Uu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1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FF"/>
                          </a:solidFill>
                        </a:rPr>
                        <a:t>[</a:t>
                      </a:r>
                      <a:r>
                        <a:rPr lang="en-US" sz="2800" dirty="0" err="1">
                          <a:solidFill>
                            <a:srgbClr val="FF00FF"/>
                          </a:solidFill>
                        </a:rPr>
                        <a:t>eɪ</a:t>
                      </a:r>
                      <a:r>
                        <a:rPr lang="en-US" sz="2800" dirty="0">
                          <a:solidFill>
                            <a:srgbClr val="FF00FF"/>
                          </a:solidFill>
                        </a:rPr>
                        <a:t>]</a:t>
                      </a:r>
                      <a:endParaRPr lang="ru-RU" sz="1100" dirty="0">
                        <a:solidFill>
                          <a:srgbClr val="FF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70C0"/>
                          </a:solidFill>
                        </a:rPr>
                        <a:t>[ æ]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/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FF00FF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2800" kern="1200" dirty="0" err="1">
                          <a:solidFill>
                            <a:srgbClr val="FF00FF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2800" kern="1200" dirty="0">
                          <a:solidFill>
                            <a:srgbClr val="FF00FF"/>
                          </a:solidFill>
                          <a:latin typeface="+mn-lt"/>
                          <a:ea typeface="+mn-ea"/>
                          <a:cs typeface="+mn-cs"/>
                        </a:rPr>
                        <a:t>:]</a:t>
                      </a:r>
                      <a:endParaRPr lang="ru-RU" sz="2800" kern="1200" dirty="0">
                        <a:solidFill>
                          <a:srgbClr val="FF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70C0"/>
                          </a:solidFill>
                        </a:rPr>
                        <a:t>[e]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/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FF00FF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2800" kern="1200" dirty="0" err="1">
                          <a:solidFill>
                            <a:srgbClr val="FF00FF"/>
                          </a:solidFill>
                          <a:latin typeface="+mn-lt"/>
                          <a:ea typeface="+mn-ea"/>
                          <a:cs typeface="+mn-cs"/>
                        </a:rPr>
                        <a:t>aɪ</a:t>
                      </a:r>
                      <a:r>
                        <a:rPr lang="en-US" sz="2800" kern="1200" dirty="0">
                          <a:solidFill>
                            <a:srgbClr val="FF00FF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ru-RU" sz="2800" kern="1200" dirty="0">
                        <a:solidFill>
                          <a:srgbClr val="FF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70C0"/>
                          </a:solidFill>
                        </a:rPr>
                        <a:t>[ɪ]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/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FF00FF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2800" kern="1200" dirty="0" err="1">
                          <a:solidFill>
                            <a:srgbClr val="FF00FF"/>
                          </a:solidFill>
                          <a:latin typeface="+mn-lt"/>
                          <a:ea typeface="+mn-ea"/>
                          <a:cs typeface="+mn-cs"/>
                        </a:rPr>
                        <a:t>əu</a:t>
                      </a:r>
                      <a:r>
                        <a:rPr lang="en-US" sz="2800" kern="1200" dirty="0">
                          <a:solidFill>
                            <a:srgbClr val="FF00FF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ru-RU" sz="2800" kern="1200" dirty="0">
                        <a:solidFill>
                          <a:srgbClr val="FF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70C0"/>
                          </a:solidFill>
                        </a:rPr>
                        <a:t>[ɔ]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/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FF00FF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2800" kern="1200" dirty="0" err="1">
                          <a:solidFill>
                            <a:srgbClr val="FF00FF"/>
                          </a:solidFill>
                          <a:latin typeface="+mn-lt"/>
                          <a:ea typeface="+mn-ea"/>
                          <a:cs typeface="+mn-cs"/>
                        </a:rPr>
                        <a:t>ju</a:t>
                      </a:r>
                      <a:r>
                        <a:rPr lang="en-US" sz="2800" kern="1200" dirty="0">
                          <a:solidFill>
                            <a:srgbClr val="FF00FF"/>
                          </a:solidFill>
                          <a:latin typeface="+mn-lt"/>
                          <a:ea typeface="+mn-ea"/>
                          <a:cs typeface="+mn-cs"/>
                        </a:rPr>
                        <a:t>:]</a:t>
                      </a:r>
                      <a:endParaRPr lang="ru-RU" sz="2800" kern="1200" dirty="0">
                        <a:solidFill>
                          <a:srgbClr val="FF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70C0"/>
                          </a:solidFill>
                        </a:rPr>
                        <a:t>[ʌ]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чтению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Понятие «открытый» и «закрытый» слог</a:t>
            </a:r>
            <a:endParaRPr lang="ru-RU" sz="36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53727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dirty="0" smtClean="0"/>
              <a:t>ОТКРЫТЫЙ СЛОГ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мальчик</a:t>
            </a:r>
            <a:r>
              <a:rPr lang="ru-RU" dirty="0" smtClean="0"/>
              <a:t> + </a:t>
            </a:r>
            <a:r>
              <a:rPr lang="ru-RU" dirty="0" smtClean="0">
                <a:solidFill>
                  <a:srgbClr val="FF0000"/>
                </a:solidFill>
              </a:rPr>
              <a:t>девочка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453727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dirty="0" smtClean="0"/>
              <a:t>ЗАКРЫТЫЙ СЛОГ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мальчик</a:t>
            </a:r>
            <a:r>
              <a:rPr lang="ru-RU" dirty="0" smtClean="0"/>
              <a:t> + </a:t>
            </a:r>
            <a:r>
              <a:rPr lang="ru-RU" dirty="0" smtClean="0">
                <a:solidFill>
                  <a:srgbClr val="FF0000"/>
                </a:solidFill>
              </a:rPr>
              <a:t>девочка </a:t>
            </a:r>
            <a:r>
              <a:rPr lang="ru-RU" dirty="0" smtClean="0"/>
              <a:t>+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мальчик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Улыбающееся лицо 6"/>
          <p:cNvSpPr/>
          <p:nvPr/>
        </p:nvSpPr>
        <p:spPr>
          <a:xfrm>
            <a:off x="1187624" y="3501008"/>
            <a:ext cx="504056" cy="504056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2627784" y="3501008"/>
            <a:ext cx="504056" cy="432048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0800000">
            <a:off x="827584" y="4005064"/>
            <a:ext cx="1224136" cy="1080120"/>
          </a:xfrm>
          <a:prstGeom prst="triangle">
            <a:avLst>
              <a:gd name="adj" fmla="val 4921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267744" y="3933056"/>
            <a:ext cx="1224136" cy="936104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259632" y="422108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3347864" y="4221088"/>
            <a:ext cx="720080" cy="2880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5148064" y="3284984"/>
            <a:ext cx="504056" cy="504056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7812360" y="3284984"/>
            <a:ext cx="504056" cy="504056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0800000">
            <a:off x="4932040" y="3861048"/>
            <a:ext cx="1080120" cy="1080120"/>
          </a:xfrm>
          <a:prstGeom prst="triangle">
            <a:avLst>
              <a:gd name="adj" fmla="val 4921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10800000">
            <a:off x="7524328" y="3861048"/>
            <a:ext cx="1080120" cy="1080120"/>
          </a:xfrm>
          <a:prstGeom prst="triangle">
            <a:avLst>
              <a:gd name="adj" fmla="val 4921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6156176" y="3933056"/>
            <a:ext cx="1224136" cy="936104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22" name="Выгнутая вверх стрелка 21"/>
          <p:cNvSpPr/>
          <p:nvPr/>
        </p:nvSpPr>
        <p:spPr>
          <a:xfrm>
            <a:off x="5796136" y="3501008"/>
            <a:ext cx="2016224" cy="504056"/>
          </a:xfrm>
          <a:prstGeom prst="curvedDownArrow">
            <a:avLst>
              <a:gd name="adj1" fmla="val 13364"/>
              <a:gd name="adj2" fmla="val 78873"/>
              <a:gd name="adj3" fmla="val 34372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5868144" y="4221088"/>
            <a:ext cx="576064" cy="288032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7164288" y="4221088"/>
            <a:ext cx="576064" cy="288032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Выгнутая вниз стрелка 22"/>
          <p:cNvSpPr/>
          <p:nvPr/>
        </p:nvSpPr>
        <p:spPr>
          <a:xfrm>
            <a:off x="5724128" y="4365104"/>
            <a:ext cx="2160240" cy="432048"/>
          </a:xfrm>
          <a:prstGeom prst="curved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Улыбающееся лицо 16"/>
          <p:cNvSpPr/>
          <p:nvPr/>
        </p:nvSpPr>
        <p:spPr>
          <a:xfrm>
            <a:off x="6516216" y="3429000"/>
            <a:ext cx="504056" cy="432048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292080" y="407707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884368" y="400506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22364-BCAE-4C2B-AE7E-E58A735CE4E5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Деление слов на слоги.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ctr">
              <a:buNone/>
            </a:pPr>
            <a:endParaRPr lang="ru-RU" sz="3600" dirty="0" smtClean="0">
              <a:latin typeface="Lucida Sans Unicode"/>
              <a:cs typeface="Lucida Sans Unicode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Lucida Sans Unicode"/>
                <a:cs typeface="Lucida Sans Unicode"/>
              </a:rPr>
              <a:t>ˊ</a:t>
            </a:r>
            <a:r>
              <a:rPr lang="en-US" sz="3600" dirty="0" smtClean="0"/>
              <a:t>p</a:t>
            </a:r>
            <a:r>
              <a:rPr lang="en-US" sz="3600" u="sng" dirty="0" smtClean="0">
                <a:solidFill>
                  <a:srgbClr val="FF0000"/>
                </a:solidFill>
              </a:rPr>
              <a:t>a</a:t>
            </a:r>
            <a:r>
              <a:rPr lang="en-US" sz="3600" dirty="0" smtClean="0"/>
              <a:t>r</a:t>
            </a:r>
            <a:r>
              <a:rPr lang="ru-RU" sz="3600" dirty="0" smtClean="0"/>
              <a:t>|</a:t>
            </a:r>
            <a:r>
              <a:rPr lang="en-US" sz="3600" dirty="0" smtClean="0"/>
              <a:t>r</a:t>
            </a:r>
            <a:r>
              <a:rPr lang="en-US" sz="3600" u="sng" dirty="0" smtClean="0">
                <a:solidFill>
                  <a:srgbClr val="FF0000"/>
                </a:solidFill>
              </a:rPr>
              <a:t>o</a:t>
            </a:r>
            <a:r>
              <a:rPr lang="en-US" sz="3600" dirty="0" smtClean="0"/>
              <a:t>t</a:t>
            </a: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 </a:t>
            </a:r>
            <a:r>
              <a:rPr lang="en-US" sz="3600" dirty="0" smtClean="0">
                <a:latin typeface="Lucida Sans Unicode"/>
                <a:cs typeface="Lucida Sans Unicode"/>
              </a:rPr>
              <a:t>ˊ </a:t>
            </a:r>
            <a:r>
              <a:rPr lang="en-US" sz="3600" dirty="0" err="1" smtClean="0"/>
              <a:t>t</a:t>
            </a:r>
            <a:r>
              <a:rPr lang="en-US" sz="3600" dirty="0" err="1" smtClean="0">
                <a:solidFill>
                  <a:srgbClr val="FF0000"/>
                </a:solidFill>
              </a:rPr>
              <a:t>i</a:t>
            </a:r>
            <a:r>
              <a:rPr lang="ru-RU" sz="3600" dirty="0" smtClean="0"/>
              <a:t>|</a:t>
            </a:r>
            <a:r>
              <a:rPr lang="en-US" sz="3600" dirty="0" err="1" smtClean="0"/>
              <a:t>g</a:t>
            </a:r>
            <a:r>
              <a:rPr lang="en-US" sz="3600" dirty="0" err="1" smtClean="0">
                <a:solidFill>
                  <a:srgbClr val="FF0000"/>
                </a:solidFill>
              </a:rPr>
              <a:t>e</a:t>
            </a:r>
            <a:r>
              <a:rPr lang="en-US" sz="3600" dirty="0" err="1" smtClean="0"/>
              <a:t>r</a:t>
            </a: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 </a:t>
            </a:r>
            <a:r>
              <a:rPr lang="en-US" sz="3600" dirty="0" smtClean="0">
                <a:latin typeface="Lucida Sans Unicode"/>
                <a:cs typeface="Lucida Sans Unicode"/>
              </a:rPr>
              <a:t>ˊ </a:t>
            </a:r>
            <a:r>
              <a:rPr lang="en-US" sz="3600" dirty="0" smtClean="0"/>
              <a:t>n</a:t>
            </a:r>
            <a:r>
              <a:rPr lang="en-US" sz="3600" dirty="0" smtClean="0">
                <a:solidFill>
                  <a:srgbClr val="FF0000"/>
                </a:solidFill>
              </a:rPr>
              <a:t>i</a:t>
            </a:r>
            <a:r>
              <a:rPr lang="en-US" sz="3600" dirty="0" smtClean="0"/>
              <a:t>gh</a:t>
            </a:r>
            <a:r>
              <a:rPr lang="ru-RU" sz="3600" dirty="0" smtClean="0"/>
              <a:t>|</a:t>
            </a:r>
            <a:r>
              <a:rPr lang="en-US" sz="3600" dirty="0" smtClean="0">
                <a:solidFill>
                  <a:srgbClr val="FF0000"/>
                </a:solidFill>
              </a:rPr>
              <a:t>tin</a:t>
            </a:r>
            <a:r>
              <a:rPr lang="ru-RU" sz="3600" dirty="0" smtClean="0"/>
              <a:t>|</a:t>
            </a:r>
            <a:r>
              <a:rPr lang="en-US" sz="3600" dirty="0" err="1" smtClean="0"/>
              <a:t>g</a:t>
            </a:r>
            <a:r>
              <a:rPr lang="en-US" sz="3600" dirty="0" err="1" smtClean="0">
                <a:solidFill>
                  <a:srgbClr val="FF0000"/>
                </a:solidFill>
              </a:rPr>
              <a:t>a</a:t>
            </a:r>
            <a:r>
              <a:rPr lang="ru-RU" sz="3600" dirty="0" smtClean="0"/>
              <a:t>|</a:t>
            </a:r>
            <a:r>
              <a:rPr lang="en-US" sz="3600" dirty="0" smtClean="0"/>
              <a:t>l</a:t>
            </a:r>
            <a:r>
              <a:rPr lang="en-US" sz="3600" dirty="0" smtClean="0">
                <a:solidFill>
                  <a:srgbClr val="FF0000"/>
                </a:solidFill>
              </a:rPr>
              <a:t>e</a:t>
            </a:r>
            <a:endParaRPr lang="ru-RU" sz="3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600" dirty="0" err="1" smtClean="0"/>
              <a:t>pl</a:t>
            </a:r>
            <a:r>
              <a:rPr lang="en-US" sz="3600" dirty="0" err="1" smtClean="0">
                <a:solidFill>
                  <a:srgbClr val="FF0000"/>
                </a:solidFill>
              </a:rPr>
              <a:t>a</a:t>
            </a:r>
            <a:r>
              <a:rPr lang="ru-RU" sz="3600" dirty="0" smtClean="0"/>
              <a:t>|</a:t>
            </a:r>
            <a:r>
              <a:rPr lang="en-US" sz="3600" dirty="0" err="1" smtClean="0"/>
              <a:t>c</a:t>
            </a:r>
            <a:r>
              <a:rPr lang="en-US" sz="3600" dirty="0" err="1" smtClean="0">
                <a:solidFill>
                  <a:srgbClr val="FF0000"/>
                </a:solidFill>
              </a:rPr>
              <a:t>e</a:t>
            </a:r>
            <a:endParaRPr lang="ru-RU" sz="3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3600" dirty="0" smtClean="0"/>
              <a:t> </a:t>
            </a:r>
            <a:r>
              <a:rPr lang="en-US" sz="3600" dirty="0" smtClean="0"/>
              <a:t>b</a:t>
            </a:r>
            <a:r>
              <a:rPr lang="en-US" sz="3600" dirty="0" smtClean="0">
                <a:solidFill>
                  <a:srgbClr val="FF0000"/>
                </a:solidFill>
              </a:rPr>
              <a:t>u</a:t>
            </a:r>
            <a:r>
              <a:rPr lang="en-US" sz="3600" dirty="0" smtClean="0"/>
              <a:t>s</a:t>
            </a:r>
            <a:endParaRPr lang="ru-RU" sz="3600" dirty="0" smtClean="0"/>
          </a:p>
          <a:p>
            <a:pPr marL="0" indent="0" algn="ctr">
              <a:buNone/>
            </a:pPr>
            <a:r>
              <a:rPr lang="en-US" sz="3600" dirty="0" smtClean="0">
                <a:latin typeface="Lucida Sans Unicode"/>
                <a:cs typeface="Lucida Sans Unicode"/>
              </a:rPr>
              <a:t>ˊ </a:t>
            </a:r>
            <a:r>
              <a:rPr lang="en-US" sz="3600" dirty="0" smtClean="0"/>
              <a:t>p</a:t>
            </a:r>
            <a:r>
              <a:rPr lang="en-US" sz="3600" dirty="0" smtClean="0">
                <a:solidFill>
                  <a:srgbClr val="FF0000"/>
                </a:solidFill>
              </a:rPr>
              <a:t>i</a:t>
            </a:r>
            <a:r>
              <a:rPr lang="en-US" sz="3600" dirty="0" smtClean="0"/>
              <a:t>g</a:t>
            </a:r>
            <a:r>
              <a:rPr lang="ru-RU" sz="3600" dirty="0" smtClean="0"/>
              <a:t>|</a:t>
            </a:r>
            <a:r>
              <a:rPr lang="en-US" sz="3600" dirty="0" smtClean="0"/>
              <a:t>l</a:t>
            </a:r>
            <a:r>
              <a:rPr lang="en-US" sz="3600" dirty="0" smtClean="0">
                <a:solidFill>
                  <a:srgbClr val="FF0000"/>
                </a:solidFill>
              </a:rPr>
              <a:t>e</a:t>
            </a:r>
            <a:r>
              <a:rPr lang="en-US" sz="3600" dirty="0" smtClean="0"/>
              <a:t>t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>
            <a:off x="4067944" y="2276872"/>
            <a:ext cx="1368152" cy="144016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>
            <a:off x="4211960" y="2924944"/>
            <a:ext cx="1080120" cy="144016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>
            <a:off x="3491880" y="3645024"/>
            <a:ext cx="2664296" cy="144016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>
            <a:off x="3995936" y="4293096"/>
            <a:ext cx="1152128" cy="144016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>
            <a:off x="4283968" y="4869160"/>
            <a:ext cx="720080" cy="144016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>
            <a:off x="4139952" y="5589240"/>
            <a:ext cx="1224136" cy="144016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и После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196752"/>
            <a:ext cx="4040188" cy="639762"/>
          </a:xfrm>
        </p:spPr>
        <p:txBody>
          <a:bodyPr/>
          <a:lstStyle/>
          <a:p>
            <a:pPr algn="ctr"/>
            <a:r>
              <a:rPr lang="ru-RU" u="sng" dirty="0" smtClean="0"/>
              <a:t>Традиционная цель</a:t>
            </a:r>
            <a:endParaRPr lang="ru-RU" u="sng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1844824"/>
            <a:ext cx="4040188" cy="3951288"/>
          </a:xfrm>
        </p:spPr>
        <p:txBody>
          <a:bodyPr/>
          <a:lstStyle/>
          <a:p>
            <a:r>
              <a:rPr lang="ru-RU" u="sng" dirty="0">
                <a:solidFill>
                  <a:schemeClr val="tx2">
                    <a:lumMod val="75000"/>
                  </a:schemeClr>
                </a:solidFill>
              </a:rPr>
              <a:t>овладение системой знаний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составляющих основу наук,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выполнение</a:t>
            </a:r>
            <a:r>
              <a:rPr lang="ru-RU" u="sng" dirty="0">
                <a:solidFill>
                  <a:schemeClr val="tx2">
                    <a:lumMod val="75000"/>
                  </a:schemeClr>
                </a:solidFill>
              </a:rPr>
              <a:t>  заданий </a:t>
            </a:r>
            <a:r>
              <a:rPr lang="ru-RU" b="1" u="sng" dirty="0">
                <a:solidFill>
                  <a:schemeClr val="tx2">
                    <a:lumMod val="75000"/>
                  </a:schemeClr>
                </a:solidFill>
              </a:rPr>
              <a:t>репродуктивного</a:t>
            </a:r>
            <a:r>
              <a:rPr lang="ru-RU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характера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124744"/>
            <a:ext cx="4041775" cy="639762"/>
          </a:xfrm>
        </p:spPr>
        <p:txBody>
          <a:bodyPr/>
          <a:lstStyle/>
          <a:p>
            <a:pPr algn="ctr"/>
            <a:r>
              <a:rPr lang="ru-RU" u="sng" dirty="0" smtClean="0"/>
              <a:t>Появление ФГОС</a:t>
            </a:r>
            <a:endParaRPr lang="ru-RU" u="sng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283968" y="1844824"/>
            <a:ext cx="4401815" cy="3951288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сформировать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только предметные, но 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универсальные способы действий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развить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способность к самоорганизации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 целью решения учебных задач;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обеспечить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индивидуальный прогресс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 основных сферах личностного развития.</a:t>
            </a:r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50467-B7C5-4E05-8110-CC8697216EE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02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грамматического навыка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Множественное число существительных</a:t>
            </a:r>
            <a:endParaRPr lang="ru-RU" sz="32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8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Слова, оканчивающиеся на </a:t>
                      </a:r>
                      <a:r>
                        <a:rPr lang="en-US" sz="2800" dirty="0" smtClean="0"/>
                        <a:t>-y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Calibri"/>
                          <a:ea typeface="Calibri"/>
                          <a:cs typeface="Times New Roman"/>
                        </a:rPr>
                        <a:t>Не меняется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Calibri"/>
                          <a:ea typeface="Calibri"/>
                          <a:cs typeface="Times New Roman"/>
                        </a:rPr>
                        <a:t>Меняется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75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4525" algn="l"/>
                        </a:tabLs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</a:t>
                      </a:r>
                      <a:endParaRPr lang="en-US" sz="2000" b="1" dirty="0" smtClean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4525" algn="l"/>
                        </a:tabLst>
                      </a:pP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y </a:t>
                      </a: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r>
                        <a:rPr lang="en-US" sz="2800" b="1" dirty="0" smtClean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+ </a:t>
                      </a:r>
                      <a:endParaRPr lang="en-US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4525" algn="l"/>
                        </a:tabLst>
                      </a:pPr>
                      <a:endParaRPr lang="en-US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4525" algn="l"/>
                        </a:tabLst>
                      </a:pPr>
                      <a:endParaRPr lang="en-US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4525" algn="l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371600" algn="ctr"/>
                          <a:tab pos="2724150" algn="l"/>
                        </a:tabLs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endParaRPr lang="en-US" sz="20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371600" algn="ctr"/>
                          <a:tab pos="2724150" algn="l"/>
                        </a:tabLs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y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en-US" sz="2800" b="1" dirty="0" smtClean="0">
                          <a:latin typeface="Calibri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y 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+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22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oy</a:t>
                      </a:r>
                      <a:r>
                        <a:rPr lang="en-US" sz="2200">
                          <a:latin typeface="Times New Roman"/>
                          <a:ea typeface="Calibri"/>
                          <a:cs typeface="Times New Roman"/>
                        </a:rPr>
                        <a:t> – bo</a:t>
                      </a:r>
                      <a:r>
                        <a:rPr lang="en-US" sz="2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n-US" sz="22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Calibri"/>
                          <a:cs typeface="Times New Roman"/>
                        </a:rPr>
                        <a:t>pl</a:t>
                      </a:r>
                      <a:r>
                        <a:rPr lang="en-US" sz="22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ay</a:t>
                      </a:r>
                      <a:r>
                        <a:rPr lang="en-US" sz="2200">
                          <a:latin typeface="Times New Roman"/>
                          <a:ea typeface="Calibri"/>
                          <a:cs typeface="Times New Roman"/>
                        </a:rPr>
                        <a:t> - pla</a:t>
                      </a:r>
                      <a:r>
                        <a:rPr lang="en-US" sz="2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n-US" sz="22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Times New Roman"/>
                        </a:rPr>
                        <a:t>ba</a:t>
                      </a:r>
                      <a:r>
                        <a:rPr lang="en-US" sz="2200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n-US" sz="2200" dirty="0">
                          <a:latin typeface="Times New Roman"/>
                          <a:ea typeface="Calibri"/>
                          <a:cs typeface="Times New Roman"/>
                        </a:rPr>
                        <a:t> – ba</a:t>
                      </a:r>
                      <a:r>
                        <a:rPr lang="en-US" sz="2200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2200" dirty="0">
                          <a:latin typeface="Times New Roman"/>
                          <a:ea typeface="Calibri"/>
                          <a:cs typeface="Times New Roman"/>
                        </a:rPr>
                        <a:t>es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  <a:cs typeface="Times New Roman"/>
                        </a:rPr>
                        <a:t>count</a:t>
                      </a:r>
                      <a:r>
                        <a:rPr lang="en-US" sz="2200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n-US" sz="2200" dirty="0">
                          <a:latin typeface="Times New Roman"/>
                          <a:ea typeface="Calibri"/>
                          <a:cs typeface="Times New Roman"/>
                        </a:rPr>
                        <a:t> – count</a:t>
                      </a:r>
                      <a:r>
                        <a:rPr lang="en-US" sz="2200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2200" dirty="0">
                          <a:latin typeface="Times New Roman"/>
                          <a:ea typeface="Calibri"/>
                          <a:cs typeface="Times New Roman"/>
                        </a:rPr>
                        <a:t>es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Улыбающееся лицо 4"/>
          <p:cNvSpPr/>
          <p:nvPr/>
        </p:nvSpPr>
        <p:spPr>
          <a:xfrm>
            <a:off x="4788024" y="2780928"/>
            <a:ext cx="360040" cy="360040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6228184" y="2780928"/>
            <a:ext cx="360040" cy="360040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4572000" y="3140968"/>
            <a:ext cx="792088" cy="648072"/>
          </a:xfrm>
          <a:prstGeom prst="triangle">
            <a:avLst>
              <a:gd name="adj" fmla="val 4921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0800000">
            <a:off x="6012160" y="3140968"/>
            <a:ext cx="792088" cy="648072"/>
          </a:xfrm>
          <a:prstGeom prst="triangle">
            <a:avLst>
              <a:gd name="adj" fmla="val 4921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7236296" y="3284984"/>
            <a:ext cx="360040" cy="14401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100392" y="3140968"/>
            <a:ext cx="576064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020272" y="3140968"/>
            <a:ext cx="216024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6948264" y="3212976"/>
            <a:ext cx="288032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563888" y="3068960"/>
            <a:ext cx="432048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Улыбающееся лицо 15"/>
          <p:cNvSpPr/>
          <p:nvPr/>
        </p:nvSpPr>
        <p:spPr>
          <a:xfrm>
            <a:off x="827584" y="2780928"/>
            <a:ext cx="360040" cy="360040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611560" y="3140968"/>
            <a:ext cx="792088" cy="648072"/>
          </a:xfrm>
          <a:prstGeom prst="triangle">
            <a:avLst>
              <a:gd name="adj" fmla="val 492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Улыбающееся лицо 17"/>
          <p:cNvSpPr/>
          <p:nvPr/>
        </p:nvSpPr>
        <p:spPr>
          <a:xfrm>
            <a:off x="2051720" y="2780928"/>
            <a:ext cx="360040" cy="360040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1835696" y="3140968"/>
            <a:ext cx="792088" cy="648072"/>
          </a:xfrm>
          <a:prstGeom prst="triangle">
            <a:avLst>
              <a:gd name="adj" fmla="val 492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грамматического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навыка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Классификация глаголов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412776"/>
            <a:ext cx="8208912" cy="48965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83768" y="141277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Страна ГЛАГОЛИЯ</a:t>
            </a:r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3059832" y="2060848"/>
            <a:ext cx="1872208" cy="108012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b="1" u="sng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БЕДНЯКИ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hangingPunct="0"/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am, is, are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hangingPunct="0"/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was, were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707904" y="2924944"/>
            <a:ext cx="4896544" cy="324036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/>
              <a:t>БИЗНЕСМЕНЫ </a:t>
            </a:r>
            <a:endParaRPr lang="ru-RU" sz="3600" dirty="0" smtClean="0"/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like,  swim,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jump,   own,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play, go,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run, support, etc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11560" y="2996952"/>
            <a:ext cx="2520280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1200" b="1" u="sng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1200" b="1" u="sng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СЕМЕЙНЫЕ ГЛАГОЛЫ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hangingPunct="0"/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have got/ </a:t>
            </a:r>
            <a:endParaRPr lang="ru-RU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hangingPunct="0"/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has</a:t>
            </a:r>
            <a:r>
              <a:rPr lang="ru-RU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got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547664" y="4941168"/>
            <a:ext cx="2016224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/>
              <a:t>ИНВАЛИДЫ</a:t>
            </a:r>
            <a:endParaRPr lang="ru-RU" dirty="0" smtClean="0"/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can, must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грамматического навыка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Классификация глаголов</a:t>
            </a:r>
            <a:endParaRPr lang="ru-RU" sz="3200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Типы предложений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Утверждение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Мир и покой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r>
                        <a:rPr lang="ru-RU" baseline="0" dirty="0" smtClean="0"/>
                        <a:t> слова на своих местах, т.е. прямой порядок слов</a:t>
                      </a:r>
                      <a:endParaRPr lang="ru-RU" dirty="0"/>
                    </a:p>
                  </a:txBody>
                  <a:tcPr/>
                </a:tc>
              </a:tr>
              <a:tr h="97560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Отрицание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Запугивание 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 глаголов</a:t>
                      </a:r>
                      <a:r>
                        <a:rPr lang="ru-RU" baseline="0" dirty="0" smtClean="0"/>
                        <a:t> ушки на макушке, т.к. у них появляется  ПОСЛАННИК </a:t>
                      </a:r>
                      <a:r>
                        <a:rPr lang="en-US" i="1" baseline="0" dirty="0" smtClean="0"/>
                        <a:t>not 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Вопрос 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Война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Глаголы бегут защищать свое предложение,</a:t>
                      </a:r>
                      <a:r>
                        <a:rPr lang="ru-RU" baseline="0" dirty="0" smtClean="0"/>
                        <a:t> т.е. обратный порядок слов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Алгоритм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построения вопросительных и отрицательных предложений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ru-RU" sz="1800" dirty="0" smtClean="0"/>
              <a:t>Подчеркнуть глагол (подчеркнуть – это обязательное условие, чтобы еще и рука запоминала действия)</a:t>
            </a:r>
            <a:r>
              <a:rPr lang="en-US" sz="1800" dirty="0" smtClean="0"/>
              <a:t>     </a:t>
            </a:r>
            <a:r>
              <a:rPr lang="en-US" sz="1800" dirty="0" smtClean="0">
                <a:solidFill>
                  <a:srgbClr val="0070C0"/>
                </a:solidFill>
              </a:rPr>
              <a:t>Paul </a:t>
            </a:r>
            <a:r>
              <a:rPr lang="en-US" sz="1800" u="sng" dirty="0" smtClean="0">
                <a:solidFill>
                  <a:srgbClr val="0070C0"/>
                </a:solidFill>
              </a:rPr>
              <a:t>has got </a:t>
            </a:r>
            <a:r>
              <a:rPr lang="en-US" sz="1800" dirty="0" smtClean="0">
                <a:solidFill>
                  <a:srgbClr val="0070C0"/>
                </a:solidFill>
              </a:rPr>
              <a:t>a car. </a:t>
            </a:r>
            <a:endParaRPr lang="ru-RU" sz="1800" dirty="0" smtClean="0">
              <a:solidFill>
                <a:srgbClr val="0070C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К какой группе относится глагол</a:t>
            </a:r>
            <a:r>
              <a:rPr lang="en-US" sz="1800" dirty="0" smtClean="0"/>
              <a:t> </a:t>
            </a:r>
            <a:r>
              <a:rPr lang="ru-RU" sz="1800" dirty="0" smtClean="0">
                <a:solidFill>
                  <a:srgbClr val="0070C0"/>
                </a:solidFill>
              </a:rPr>
              <a:t>(семейные) 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Обводим вспомогательный глагол сразу, либо «вытряхиваем» его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ru-RU" sz="1800" dirty="0" smtClean="0"/>
              <a:t>Бедняки</a:t>
            </a:r>
            <a:r>
              <a:rPr lang="en-US" sz="1800" dirty="0" smtClean="0"/>
              <a:t> (</a:t>
            </a:r>
            <a:r>
              <a:rPr lang="ru-RU" sz="1800" dirty="0" smtClean="0"/>
              <a:t>обводим </a:t>
            </a:r>
            <a:r>
              <a:rPr lang="en-US" sz="1800" b="1" i="1" dirty="0" smtClean="0"/>
              <a:t>am, is, are</a:t>
            </a:r>
            <a:r>
              <a:rPr lang="en-US" sz="1800" dirty="0" smtClean="0"/>
              <a:t>)</a:t>
            </a:r>
            <a:endParaRPr lang="ru-RU" sz="1800" dirty="0" smtClean="0"/>
          </a:p>
          <a:p>
            <a:pPr marL="800100" lvl="1" indent="-342900">
              <a:buFont typeface="Wingdings" pitchFamily="2" charset="2"/>
              <a:buChar char="§"/>
            </a:pPr>
            <a:r>
              <a:rPr lang="ru-RU" sz="1800" dirty="0" smtClean="0"/>
              <a:t>Семейные (обводим «папу» - </a:t>
            </a:r>
            <a:r>
              <a:rPr lang="en-US" sz="1800" b="1" i="1" dirty="0" smtClean="0"/>
              <a:t>have</a:t>
            </a:r>
            <a:r>
              <a:rPr lang="ru-RU" sz="1800" b="1" i="1" dirty="0" smtClean="0"/>
              <a:t>/ </a:t>
            </a:r>
            <a:r>
              <a:rPr lang="en-US" sz="1800" b="1" i="1" dirty="0" smtClean="0"/>
              <a:t>has</a:t>
            </a:r>
            <a:r>
              <a:rPr lang="ru-RU" sz="1800" dirty="0" smtClean="0"/>
              <a:t>) </a:t>
            </a:r>
            <a:r>
              <a:rPr lang="en-US" sz="1800" dirty="0" smtClean="0">
                <a:solidFill>
                  <a:srgbClr val="0070C0"/>
                </a:solidFill>
              </a:rPr>
              <a:t>Paul </a:t>
            </a:r>
            <a:r>
              <a:rPr lang="en-US" sz="1800" b="1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</a:t>
            </a:r>
            <a:r>
              <a:rPr lang="en-US" sz="1800" u="sng" dirty="0" smtClean="0">
                <a:solidFill>
                  <a:srgbClr val="0070C0"/>
                </a:solidFill>
              </a:rPr>
              <a:t> got </a:t>
            </a:r>
            <a:r>
              <a:rPr lang="en-US" sz="1800" dirty="0" smtClean="0">
                <a:solidFill>
                  <a:srgbClr val="0070C0"/>
                </a:solidFill>
              </a:rPr>
              <a:t>a car. </a:t>
            </a:r>
            <a:endParaRPr lang="ru-RU" sz="1800" dirty="0" smtClean="0"/>
          </a:p>
          <a:p>
            <a:pPr marL="800100" lvl="1" indent="-342900">
              <a:buFont typeface="Wingdings" pitchFamily="2" charset="2"/>
              <a:buChar char="§"/>
            </a:pPr>
            <a:r>
              <a:rPr lang="ru-RU" sz="1800" dirty="0" smtClean="0"/>
              <a:t>Инвалиды (обводим </a:t>
            </a:r>
            <a:r>
              <a:rPr lang="en-US" sz="1800" b="1" i="1" dirty="0" smtClean="0"/>
              <a:t>can</a:t>
            </a:r>
            <a:r>
              <a:rPr lang="en-US" sz="1800" dirty="0" smtClean="0"/>
              <a:t> </a:t>
            </a:r>
            <a:r>
              <a:rPr lang="ru-RU" sz="1800" dirty="0" smtClean="0"/>
              <a:t>или </a:t>
            </a:r>
            <a:r>
              <a:rPr lang="en-US" sz="1800" b="1" i="1" dirty="0" smtClean="0"/>
              <a:t>must</a:t>
            </a:r>
            <a:r>
              <a:rPr lang="ru-RU" sz="1800" dirty="0" smtClean="0"/>
              <a:t>)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ru-RU" sz="1800" dirty="0" smtClean="0"/>
              <a:t>Бизнесмены 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ru-RU" sz="1800" dirty="0" smtClean="0"/>
              <a:t>выделяем окончание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ru-RU" sz="1800" dirty="0" smtClean="0"/>
              <a:t>решаем </a:t>
            </a:r>
            <a:r>
              <a:rPr lang="en-US" sz="1800" b="1" i="1" dirty="0" smtClean="0"/>
              <a:t>do</a:t>
            </a:r>
            <a:r>
              <a:rPr lang="ru-RU" sz="1800" dirty="0" smtClean="0"/>
              <a:t> или </a:t>
            </a:r>
            <a:r>
              <a:rPr lang="en-US" sz="1800" b="1" i="1" dirty="0" smtClean="0"/>
              <a:t>does</a:t>
            </a:r>
            <a:endParaRPr lang="ru-RU" sz="1800" dirty="0" smtClean="0"/>
          </a:p>
          <a:p>
            <a:pPr marL="1257300" lvl="2" indent="-342900">
              <a:buFont typeface="Wingdings" pitchFamily="2" charset="2"/>
              <a:buChar char="q"/>
            </a:pPr>
            <a:r>
              <a:rPr lang="ru-RU" sz="1800" dirty="0" smtClean="0"/>
              <a:t>зачеркиваем окончание –</a:t>
            </a:r>
            <a:r>
              <a:rPr lang="en-US" sz="1800" dirty="0" smtClean="0"/>
              <a:t>s</a:t>
            </a:r>
            <a:endParaRPr lang="ru-RU" sz="1800" dirty="0" smtClean="0"/>
          </a:p>
          <a:p>
            <a:pPr marL="1257300" lvl="2" indent="-342900">
              <a:buFont typeface="Wingdings" pitchFamily="2" charset="2"/>
              <a:buChar char="q"/>
            </a:pPr>
            <a:r>
              <a:rPr lang="ru-RU" sz="1800" dirty="0" smtClean="0"/>
              <a:t>подписываем </a:t>
            </a:r>
            <a:r>
              <a:rPr lang="en-US" sz="1800" b="1" i="1" dirty="0" smtClean="0"/>
              <a:t>do</a:t>
            </a:r>
            <a:r>
              <a:rPr lang="ru-RU" sz="1800" dirty="0" smtClean="0"/>
              <a:t> или </a:t>
            </a:r>
            <a:r>
              <a:rPr lang="en-US" sz="1800" b="1" i="1" dirty="0" smtClean="0"/>
              <a:t>does</a:t>
            </a:r>
            <a:r>
              <a:rPr lang="en-US" sz="1800" dirty="0" smtClean="0"/>
              <a:t> </a:t>
            </a:r>
            <a:r>
              <a:rPr lang="ru-RU" sz="1800" dirty="0" smtClean="0"/>
              <a:t>НАД глаголом и обводим в кружок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Прибавляем к обведенному слову </a:t>
            </a:r>
            <a:r>
              <a:rPr lang="en-US" sz="1800" dirty="0" smtClean="0"/>
              <a:t>not</a:t>
            </a:r>
            <a:r>
              <a:rPr lang="ru-RU" sz="1800" dirty="0" smtClean="0"/>
              <a:t> (если это отрицание), либо ставим глагол на первое место (стрелкой) (если это вопрос).</a:t>
            </a:r>
          </a:p>
          <a:p>
            <a:pPr lvl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Paul </a:t>
            </a:r>
            <a:r>
              <a:rPr lang="en-US" sz="1800" b="1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</a:t>
            </a:r>
            <a:r>
              <a:rPr lang="en-US" sz="1800" u="sng" dirty="0" smtClean="0">
                <a:solidFill>
                  <a:srgbClr val="0070C0"/>
                </a:solidFill>
              </a:rPr>
              <a:t> </a:t>
            </a:r>
            <a:r>
              <a:rPr lang="en-US" sz="1800" u="sng" dirty="0" smtClean="0">
                <a:solidFill>
                  <a:srgbClr val="FF0000"/>
                </a:solidFill>
              </a:rPr>
              <a:t>not</a:t>
            </a:r>
            <a:r>
              <a:rPr lang="en-US" sz="1800" u="sng" dirty="0" smtClean="0">
                <a:solidFill>
                  <a:srgbClr val="0070C0"/>
                </a:solidFill>
              </a:rPr>
              <a:t> got </a:t>
            </a:r>
            <a:r>
              <a:rPr lang="en-US" sz="1800" dirty="0" smtClean="0">
                <a:solidFill>
                  <a:srgbClr val="0070C0"/>
                </a:solidFill>
              </a:rPr>
              <a:t>a car.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           </a:t>
            </a:r>
            <a:r>
              <a:rPr lang="en-US" sz="1800" b="1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</a:t>
            </a:r>
            <a:r>
              <a:rPr lang="en-US" sz="1800" dirty="0" smtClean="0">
                <a:solidFill>
                  <a:srgbClr val="0070C0"/>
                </a:solidFill>
              </a:rPr>
              <a:t>Paul </a:t>
            </a:r>
            <a:r>
              <a:rPr lang="en-US" sz="1800" u="sng" dirty="0" smtClean="0">
                <a:solidFill>
                  <a:srgbClr val="0070C0"/>
                </a:solidFill>
              </a:rPr>
              <a:t>got </a:t>
            </a:r>
            <a:r>
              <a:rPr lang="en-US" sz="1800" dirty="0" smtClean="0">
                <a:solidFill>
                  <a:srgbClr val="0070C0"/>
                </a:solidFill>
              </a:rPr>
              <a:t>a car?</a:t>
            </a:r>
            <a:endParaRPr lang="ru-RU" sz="18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380312" y="3717032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правильно определить </a:t>
            </a:r>
            <a:b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«телохранителя» у «бизнесмена»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380312" y="3717032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380312" y="270892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63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6968"/>
                <a:gridCol w="260263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Mary</a:t>
                      </a:r>
                      <a:r>
                        <a:rPr lang="en-US" sz="2800" b="1" baseline="0" dirty="0" smtClean="0"/>
                        <a:t> likes dresses.</a:t>
                      </a:r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Найти 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и подчеркнуть в предложении глагол, т.е. телохранителя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Mary </a:t>
                      </a:r>
                      <a:r>
                        <a:rPr lang="en-US" sz="16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likes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red dresses.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+mj-lt"/>
                        <a:buNone/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2.    </a:t>
                      </a: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Посмотреть 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на окончание глагола и выделить его (окончание может быть нулевым, либо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es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Mary </a:t>
                      </a:r>
                      <a:r>
                        <a:rPr lang="en-US" sz="16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like s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red dresses.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+mj-lt"/>
                        <a:buNone/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3.  </a:t>
                      </a: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«Вытряхиваем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» телохранителя, т.е. вспомогательный глагол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Если окончания нет, то за бизнесменом спрятан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do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Если окончание –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, то за бизнесменом спрятан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doe</a:t>
                      </a:r>
                    </a:p>
                    <a:p>
                      <a:pPr marL="3429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i="1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!!!! </a:t>
                      </a:r>
                      <a:r>
                        <a:rPr lang="ru-RU" sz="1600" i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ПОМНИТЕ: </a:t>
                      </a:r>
                      <a:r>
                        <a:rPr lang="en-US" sz="1600" i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does</a:t>
                      </a:r>
                      <a:r>
                        <a:rPr lang="ru-RU" sz="1600" i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появляется, окончание –</a:t>
                      </a:r>
                      <a:r>
                        <a:rPr lang="en-US" sz="1600" i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1600" i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испаряется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6275" algn="l"/>
                        </a:tabLs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             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does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Mary </a:t>
                      </a:r>
                      <a:r>
                        <a:rPr lang="en-US" sz="16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like s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red dresses.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+mj-lt"/>
                        <a:buNone/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4. </a:t>
                      </a: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Далее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если строим отрицание, то к найденному вспомогательному глаголу прибавляем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not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если строим вопрос, то телохранителя ставим на первое место в предложении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Mary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doesn’t like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red dresses.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Does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Mary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like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red dresses?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Китайская мудрость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4400" dirty="0" smtClean="0">
              <a:latin typeface="ArbatDi" pitchFamily="66" charset="0"/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0070C0"/>
                </a:solidFill>
                <a:latin typeface="ArbatDi" pitchFamily="66" charset="0"/>
              </a:rPr>
              <a:t>Скажи мне - и я забуду,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0070C0"/>
                </a:solidFill>
                <a:latin typeface="ArbatDi" pitchFamily="66" charset="0"/>
              </a:rPr>
              <a:t>Покажи мне - и я запомню.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0070C0"/>
                </a:solidFill>
                <a:latin typeface="ArbatDi" pitchFamily="66" charset="0"/>
              </a:rPr>
              <a:t>Вовлеки </a:t>
            </a:r>
            <a:r>
              <a:rPr lang="ru-RU" sz="4400" smtClean="0">
                <a:solidFill>
                  <a:srgbClr val="0070C0"/>
                </a:solidFill>
                <a:latin typeface="ArbatDi" pitchFamily="66" charset="0"/>
              </a:rPr>
              <a:t>меня и </a:t>
            </a:r>
            <a:r>
              <a:rPr lang="ru-RU" sz="4400" dirty="0" smtClean="0">
                <a:solidFill>
                  <a:srgbClr val="0070C0"/>
                </a:solidFill>
                <a:latin typeface="ArbatDi" pitchFamily="66" charset="0"/>
              </a:rPr>
              <a:t>я научусь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 и После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4040188" cy="792088"/>
          </a:xfrm>
        </p:spPr>
        <p:txBody>
          <a:bodyPr/>
          <a:lstStyle/>
          <a:p>
            <a:pPr algn="ctr"/>
            <a:endParaRPr lang="ru-RU" u="sng" dirty="0" smtClean="0"/>
          </a:p>
          <a:p>
            <a:pPr algn="ctr"/>
            <a:endParaRPr lang="ru-RU" sz="4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u="sng" dirty="0" smtClean="0"/>
          </a:p>
          <a:p>
            <a:pPr algn="ctr"/>
            <a:r>
              <a:rPr lang="ru-RU" u="sng" dirty="0" smtClean="0"/>
              <a:t>Стандарт Первого поколения </a:t>
            </a:r>
            <a:endParaRPr lang="ru-RU" u="sng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2708920"/>
            <a:ext cx="4040188" cy="351924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ВАЖНО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- большой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объём фактических знаний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628800"/>
            <a:ext cx="4041775" cy="639762"/>
          </a:xfrm>
        </p:spPr>
        <p:txBody>
          <a:bodyPr/>
          <a:lstStyle/>
          <a:p>
            <a:pPr algn="ctr"/>
            <a:r>
              <a:rPr lang="ru-RU" u="sng" dirty="0" smtClean="0"/>
              <a:t>Появление ФГОС</a:t>
            </a:r>
            <a:endParaRPr lang="ru-RU" u="sng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99992" y="2708920"/>
            <a:ext cx="4041775" cy="288032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Информация быстро устаревает, поэтому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ВАЖНО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не сами знания, а знания о том, </a:t>
            </a:r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</a:rPr>
              <a:t>как и где их добывать и применять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а </a:t>
            </a:r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</a:rPr>
              <a:t>потом интерпретировать или создавать новую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50467-B7C5-4E05-8110-CC8697216EE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76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17232"/>
            <a:ext cx="8229600" cy="710952"/>
          </a:xfrm>
        </p:spPr>
        <p:txBody>
          <a:bodyPr/>
          <a:lstStyle/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Деятельностный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подход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468052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СМЕНА АКЦЕНТА</a:t>
            </a:r>
          </a:p>
          <a:p>
            <a:pPr marL="0" indent="0" algn="ctr">
              <a:buNone/>
            </a:pPr>
            <a:r>
              <a:rPr lang="ru-RU" dirty="0" smtClean="0"/>
              <a:t>с усвоения фактов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на овладение способами взаимодействия </a:t>
            </a:r>
          </a:p>
          <a:p>
            <a:pPr marL="0" indent="0" algn="ctr">
              <a:buNone/>
            </a:pPr>
            <a:r>
              <a:rPr lang="ru-RU" dirty="0" smtClean="0"/>
              <a:t>с миром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изменить характер учебного процесса и способы деятельности учащихся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355976" y="1772816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427984" y="3573016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355976" y="5157192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10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476672"/>
            <a:ext cx="7872875" cy="5904656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2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Педагогические технологии и подходы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ru-RU" sz="2000" dirty="0"/>
              <a:t>развивающее обучение; </a:t>
            </a:r>
          </a:p>
          <a:p>
            <a:r>
              <a:rPr lang="ru-RU" sz="2000" dirty="0" smtClean="0"/>
              <a:t>проблемное </a:t>
            </a:r>
            <a:r>
              <a:rPr lang="ru-RU" sz="2000" dirty="0"/>
              <a:t>обучение; </a:t>
            </a:r>
          </a:p>
          <a:p>
            <a:r>
              <a:rPr lang="ru-RU" sz="2000" dirty="0" smtClean="0"/>
              <a:t>коммуникативное </a:t>
            </a:r>
            <a:r>
              <a:rPr lang="ru-RU" sz="2000" dirty="0"/>
              <a:t>обучение; </a:t>
            </a:r>
          </a:p>
          <a:p>
            <a:r>
              <a:rPr lang="ru-RU" sz="2000" dirty="0" smtClean="0"/>
              <a:t>проектная </a:t>
            </a:r>
            <a:r>
              <a:rPr lang="ru-RU" sz="2000" dirty="0"/>
              <a:t>технология; </a:t>
            </a:r>
          </a:p>
          <a:p>
            <a:r>
              <a:rPr lang="ru-RU" sz="2000" dirty="0" smtClean="0"/>
              <a:t>игровые </a:t>
            </a:r>
            <a:r>
              <a:rPr lang="ru-RU" sz="2000" dirty="0"/>
              <a:t>технологии; </a:t>
            </a:r>
          </a:p>
          <a:p>
            <a:r>
              <a:rPr lang="ru-RU" sz="2000" dirty="0" smtClean="0"/>
              <a:t>диалог </a:t>
            </a:r>
            <a:r>
              <a:rPr lang="ru-RU" sz="2000" dirty="0"/>
              <a:t>культур; </a:t>
            </a:r>
          </a:p>
          <a:p>
            <a:r>
              <a:rPr lang="ru-RU" sz="2000" dirty="0" smtClean="0"/>
              <a:t>информационно-коммуникативные </a:t>
            </a:r>
            <a:r>
              <a:rPr lang="ru-RU" sz="2000" dirty="0"/>
              <a:t>технологии; </a:t>
            </a:r>
            <a:r>
              <a:rPr lang="ru-RU" sz="2000" dirty="0" smtClean="0"/>
              <a:t>групповые </a:t>
            </a:r>
            <a:r>
              <a:rPr lang="ru-RU" sz="2000" dirty="0"/>
              <a:t>технологии; </a:t>
            </a:r>
          </a:p>
          <a:p>
            <a:r>
              <a:rPr lang="ru-RU" sz="2000" dirty="0" err="1" smtClean="0"/>
              <a:t>компетентностный</a:t>
            </a:r>
            <a:r>
              <a:rPr lang="ru-RU" sz="2000" dirty="0" smtClean="0"/>
              <a:t> </a:t>
            </a:r>
            <a:r>
              <a:rPr lang="ru-RU" sz="2000" dirty="0"/>
              <a:t>подход; </a:t>
            </a:r>
          </a:p>
          <a:p>
            <a:r>
              <a:rPr lang="ru-RU" sz="2000" dirty="0" err="1" smtClean="0"/>
              <a:t>деятельностный</a:t>
            </a:r>
            <a:r>
              <a:rPr lang="ru-RU" sz="2000" dirty="0" smtClean="0"/>
              <a:t> </a:t>
            </a:r>
            <a:r>
              <a:rPr lang="ru-RU" sz="2000" dirty="0"/>
              <a:t>подход; </a:t>
            </a:r>
            <a:endParaRPr lang="ru-RU" sz="2000" dirty="0" smtClean="0"/>
          </a:p>
          <a:p>
            <a:r>
              <a:rPr lang="ru-RU" sz="2000" dirty="0" smtClean="0"/>
              <a:t>личностно-ориентированный </a:t>
            </a:r>
            <a:r>
              <a:rPr lang="ru-RU" sz="2000" dirty="0"/>
              <a:t>подход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97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Организационные формы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учебная исследовательская деятельность;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изготовление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учебных продуктов;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работа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 системе погружения.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5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Формирование базовых компетентностей 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u="sng" dirty="0"/>
              <a:t>информационной</a:t>
            </a:r>
            <a:r>
              <a:rPr lang="ru-RU" sz="2400" dirty="0"/>
              <a:t> (умение искать, анализировать, преобразовывать, применять информацию для решения проблем); </a:t>
            </a:r>
          </a:p>
          <a:p>
            <a:r>
              <a:rPr lang="ru-RU" sz="2400" b="1" u="sng" dirty="0" smtClean="0"/>
              <a:t>коммуникативной</a:t>
            </a:r>
            <a:r>
              <a:rPr lang="ru-RU" sz="2400" dirty="0" smtClean="0"/>
              <a:t> </a:t>
            </a:r>
            <a:r>
              <a:rPr lang="ru-RU" sz="2400" dirty="0"/>
              <a:t>(умение эффективно сотрудничать с другими людьми); </a:t>
            </a:r>
          </a:p>
          <a:p>
            <a:r>
              <a:rPr lang="ru-RU" sz="2400" b="1" u="sng" dirty="0" smtClean="0"/>
              <a:t>самоорганизации</a:t>
            </a:r>
            <a:r>
              <a:rPr lang="ru-RU" sz="2400" dirty="0" smtClean="0"/>
              <a:t> </a:t>
            </a:r>
            <a:r>
              <a:rPr lang="ru-RU" sz="2400" dirty="0"/>
              <a:t>(умение ставить цели, планировать, ответственно относиться к здоровью, полноценно использовать личностные ресурсы); </a:t>
            </a:r>
          </a:p>
          <a:p>
            <a:r>
              <a:rPr lang="ru-RU" sz="2400" b="1" u="sng" dirty="0" smtClean="0"/>
              <a:t>самообразования</a:t>
            </a:r>
            <a:r>
              <a:rPr lang="ru-RU" sz="2400" dirty="0" smtClean="0"/>
              <a:t> </a:t>
            </a:r>
            <a:r>
              <a:rPr lang="ru-RU" sz="2400" dirty="0"/>
              <a:t>(готовность конструировать и осуществлять собственную образовательную траекторию на протяжении всей жизни, обеспечивая успешность и конкурентоспособность).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90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 темы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ОЧЕВИДНА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новые веяния в системе образования  дают простор педагогам для новаторства и внедрения в жизнь собственных необычных идей и решений, а игра является «помощником» для реализации затей учителя и наиболее приемлема на начальном этапе обучения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427984" y="2204864"/>
            <a:ext cx="360040" cy="64807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кина Л. П. Шаблон (фон) презентации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(фон) презентации10</Template>
  <TotalTime>871</TotalTime>
  <Words>1020</Words>
  <Application>Microsoft Office PowerPoint</Application>
  <PresentationFormat>Экран (4:3)</PresentationFormat>
  <Paragraphs>267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Фокина Л. П. Шаблон (фон) презентации10</vt:lpstr>
      <vt:lpstr>Презентация PowerPoint</vt:lpstr>
      <vt:lpstr>До и После</vt:lpstr>
      <vt:lpstr>До и После</vt:lpstr>
      <vt:lpstr>Деятельностный подход</vt:lpstr>
      <vt:lpstr>Презентация PowerPoint</vt:lpstr>
      <vt:lpstr>Педагогические технологии и подходы</vt:lpstr>
      <vt:lpstr>Организационные формы </vt:lpstr>
      <vt:lpstr>Формирование базовых компетентностей </vt:lpstr>
      <vt:lpstr>Актуальность темы</vt:lpstr>
      <vt:lpstr>ФГОС</vt:lpstr>
      <vt:lpstr>Психологические особенности учащихся начальной школы</vt:lpstr>
      <vt:lpstr>Цель применения игровых технологий</vt:lpstr>
      <vt:lpstr>Игра  </vt:lpstr>
      <vt:lpstr>Инновационный характер идеи</vt:lpstr>
      <vt:lpstr>Психотипы людей. Статистика.</vt:lpstr>
      <vt:lpstr>Обучение чтению Классификация букв – девочки/ мальчики</vt:lpstr>
      <vt:lpstr>Обучение чтению Понятия «открытый» и «закрытый» слог</vt:lpstr>
      <vt:lpstr>Обучение чтению Понятие «открытый» и «закрытый» слог</vt:lpstr>
      <vt:lpstr> Деление слов на слоги. </vt:lpstr>
      <vt:lpstr>Формирование грамматического навыка Множественное число существительных</vt:lpstr>
      <vt:lpstr>Формирование грамматического навыка Классификация глаголов</vt:lpstr>
      <vt:lpstr>Формирование грамматического навыка Классификация глаголов</vt:lpstr>
      <vt:lpstr>Типы предложений</vt:lpstr>
      <vt:lpstr>Алгоритм  построения вопросительных и отрицательных предложений</vt:lpstr>
      <vt:lpstr>Как правильно определить  «телохранителя» у «бизнесмена»</vt:lpstr>
      <vt:lpstr>Китайская мудрость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Екатерина</cp:lastModifiedBy>
  <cp:revision>84</cp:revision>
  <dcterms:created xsi:type="dcterms:W3CDTF">2013-07-10T06:51:26Z</dcterms:created>
  <dcterms:modified xsi:type="dcterms:W3CDTF">2016-03-21T17:04:35Z</dcterms:modified>
</cp:coreProperties>
</file>