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РЕАЛИЗАЦИИ ФГОС ПРИ ОБУЧЕНИИ АЯ НА СРЕДНЕЙ СТУПЕНИ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Морозова С.Н. </a:t>
            </a:r>
          </a:p>
          <a:p>
            <a:pPr algn="r"/>
            <a:r>
              <a:rPr lang="ru-RU" dirty="0" smtClean="0"/>
              <a:t>МОУ Тверская гимназия №6</a:t>
            </a:r>
          </a:p>
          <a:p>
            <a:pPr algn="r"/>
            <a:r>
              <a:rPr lang="ru-RU" dirty="0" smtClean="0"/>
              <a:t>23 марта 2016г.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Уметь выбирать стратегию чтения в соответствии с коммуникативной задачей: с целью извлечения конкретной информации, полного понимания содержания на уровне значения, полного понимания на уровне смысла</a:t>
            </a:r>
          </a:p>
          <a:p>
            <a:r>
              <a:rPr lang="ru-RU" dirty="0" smtClean="0"/>
              <a:t>Делать выборочный перевод</a:t>
            </a:r>
          </a:p>
          <a:p>
            <a:r>
              <a:rPr lang="ru-RU" dirty="0" smtClean="0"/>
              <a:t>Соотносить полученную информацию с личным опытом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ЛЕКСИЧЕСКАЯ СТОРОНА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Распознавать и употреблять в речи основные значения изученных ЛЕ</a:t>
            </a:r>
          </a:p>
          <a:p>
            <a:endParaRPr lang="ru-RU" dirty="0" smtClean="0"/>
          </a:p>
          <a:p>
            <a:r>
              <a:rPr lang="ru-RU" dirty="0" smtClean="0"/>
              <a:t>Знать и уметь использовать основные способы словообразования</a:t>
            </a:r>
          </a:p>
          <a:p>
            <a:endParaRPr lang="ru-RU" dirty="0" smtClean="0"/>
          </a:p>
          <a:p>
            <a:r>
              <a:rPr lang="ru-RU" dirty="0" smtClean="0"/>
              <a:t>Выбирать значения многозначных слов</a:t>
            </a:r>
          </a:p>
          <a:p>
            <a:endParaRPr lang="ru-RU" dirty="0" smtClean="0"/>
          </a:p>
          <a:p>
            <a:r>
              <a:rPr lang="ru-RU" dirty="0" smtClean="0"/>
              <a:t>Понимать и использовать синонимию и антонимию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ГРАММАТИЧЕСКАЯ СТОРОНА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Знать функциональные и формальные особенности изученных грамматических явлений</a:t>
            </a:r>
          </a:p>
          <a:p>
            <a:endParaRPr lang="ru-RU" dirty="0" smtClean="0"/>
          </a:p>
          <a:p>
            <a:r>
              <a:rPr lang="ru-RU" dirty="0" smtClean="0"/>
              <a:t>Уметь распознавать, понимать, использовать основные синтаксические конструкции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Составлять план и тезисы устного и письменного сообщения</a:t>
            </a:r>
          </a:p>
          <a:p>
            <a:r>
              <a:rPr lang="ru-RU" dirty="0" smtClean="0"/>
              <a:t>Писать электронные сообщения</a:t>
            </a:r>
          </a:p>
          <a:p>
            <a:r>
              <a:rPr lang="ru-RU" dirty="0" smtClean="0"/>
              <a:t>Фиксировать устные высказывания в письменной форме</a:t>
            </a:r>
          </a:p>
          <a:p>
            <a:r>
              <a:rPr lang="ru-RU" dirty="0" smtClean="0"/>
              <a:t>Заполнять таблицы, делать выписки</a:t>
            </a:r>
          </a:p>
          <a:p>
            <a:r>
              <a:rPr lang="ru-RU" dirty="0" smtClean="0"/>
              <a:t>Кратко излагать свою точку зрения (отзыв)</a:t>
            </a:r>
          </a:p>
          <a:p>
            <a:r>
              <a:rPr lang="ru-RU" dirty="0" smtClean="0"/>
              <a:t>Писать личные письма (70-80 слов) на основе письма-стимула</a:t>
            </a:r>
          </a:p>
          <a:p>
            <a:r>
              <a:rPr lang="ru-RU" dirty="0" smtClean="0"/>
              <a:t>Писать по образцу письменные высказывания по определенной проблеме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СИСТЕМНО-ДЕЯТЕЛЬНОСТНЫЙ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Воспитание и развитие качеств личности, отвечающих требованиям общества</a:t>
            </a:r>
          </a:p>
          <a:p>
            <a:r>
              <a:rPr lang="ru-RU" dirty="0" smtClean="0"/>
              <a:t>Формирование социальной среды развития</a:t>
            </a:r>
          </a:p>
          <a:p>
            <a:r>
              <a:rPr lang="ru-RU" dirty="0" smtClean="0"/>
              <a:t>Ориентация на достижение основного результата образования – развитие на основе освоения УУД</a:t>
            </a:r>
          </a:p>
          <a:p>
            <a:r>
              <a:rPr lang="ru-RU" dirty="0" smtClean="0"/>
              <a:t>Признание решающей роли содержания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СИСТЕМНО-ДЕЯТЕЛЬНОСТНЫЙ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Учет индивидуальных возрастных, психологических и физиологических особенностей учащихся</a:t>
            </a:r>
          </a:p>
          <a:p>
            <a:r>
              <a:rPr lang="ru-RU" dirty="0" smtClean="0"/>
              <a:t>Разнообразие индивидуальных образовательных траекторий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УМЕНИЯ УЧИТЬСЯ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Овладение рациональными приемами и УУД</a:t>
            </a:r>
          </a:p>
          <a:p>
            <a:r>
              <a:rPr lang="ru-RU" dirty="0" smtClean="0"/>
              <a:t>Умение пользоваться словарями и справочной литературой</a:t>
            </a:r>
          </a:p>
          <a:p>
            <a:r>
              <a:rPr lang="ru-RU" dirty="0" smtClean="0"/>
              <a:t>Умение находить информацию в Интернете</a:t>
            </a:r>
          </a:p>
          <a:p>
            <a:r>
              <a:rPr lang="ru-RU" dirty="0" smtClean="0"/>
              <a:t>Умение использовать электронные образовательные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ОБУЧЕНИЯ НА СРЕДНЕЙ СТУПЕНИ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Стремление к самоопределению</a:t>
            </a:r>
          </a:p>
          <a:p>
            <a:endParaRPr lang="ru-RU" dirty="0" smtClean="0"/>
          </a:p>
          <a:p>
            <a:r>
              <a:rPr lang="ru-RU" dirty="0" smtClean="0"/>
              <a:t>Определение места ИЯ в качестве базового предмета, либо профильного</a:t>
            </a:r>
          </a:p>
          <a:p>
            <a:endParaRPr lang="ru-RU" dirty="0" smtClean="0"/>
          </a:p>
          <a:p>
            <a:r>
              <a:rPr lang="ru-RU" dirty="0" smtClean="0"/>
              <a:t>Практико-ориентированный характер обучения – использование знаний, умений и способов деятельности в реальной жизни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МОДУЛЬНАЯ ТЕХНОЛОГИЯ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Обучающиеся с определенной мерой самостоятельности могут работать с учебной программой</a:t>
            </a:r>
          </a:p>
          <a:p>
            <a:r>
              <a:rPr lang="ru-RU" dirty="0" smtClean="0"/>
              <a:t>Содержание модуля – отдельные законченные модули для достижения конкретных целей</a:t>
            </a:r>
          </a:p>
          <a:p>
            <a:r>
              <a:rPr lang="ru-RU" dirty="0" smtClean="0"/>
              <a:t>Познавательно-операционные модули – блок информации, методическое руководство и комплекс упражнений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СИСТЕМА </a:t>
            </a:r>
            <a:r>
              <a:rPr lang="ru-RU" dirty="0" err="1" smtClean="0"/>
              <a:t>ФОРМИРОВАНИя</a:t>
            </a:r>
            <a:r>
              <a:rPr lang="ru-RU" dirty="0" smtClean="0"/>
              <a:t> УМЕНИЙ В ОСНОВНЫХ ВИДАХ РЕЧЕВОЙ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АУДИРОВАНИЕ</a:t>
            </a:r>
          </a:p>
          <a:p>
            <a:r>
              <a:rPr lang="ru-RU" dirty="0" smtClean="0"/>
              <a:t>ГОВОРЕНИЕ</a:t>
            </a:r>
          </a:p>
          <a:p>
            <a:r>
              <a:rPr lang="ru-RU" dirty="0" smtClean="0"/>
              <a:t>ЧТЕНИЕ</a:t>
            </a:r>
          </a:p>
          <a:p>
            <a:r>
              <a:rPr lang="ru-RU" dirty="0" smtClean="0"/>
              <a:t>ЛЕКСИЧЕСКАЯ СТОРОНА РЕЧИ</a:t>
            </a:r>
          </a:p>
          <a:p>
            <a:r>
              <a:rPr lang="ru-RU" dirty="0" smtClean="0"/>
              <a:t>ГРАММАТИЧЕСКАЯ СТОРОНА РЕЧИ</a:t>
            </a:r>
            <a:br>
              <a:rPr lang="ru-RU" dirty="0" smtClean="0"/>
            </a:br>
            <a:r>
              <a:rPr lang="ru-RU" dirty="0" smtClean="0"/>
              <a:t>ПИСЬМО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понимать звучащую речь с различной глубиной, точностью и полнотой восприятия информации</a:t>
            </a:r>
          </a:p>
          <a:p>
            <a:endParaRPr lang="ru-RU" dirty="0" smtClean="0"/>
          </a:p>
          <a:p>
            <a:r>
              <a:rPr lang="ru-RU" dirty="0" smtClean="0"/>
              <a:t>Соотносить содержание с личным опытом</a:t>
            </a:r>
          </a:p>
          <a:p>
            <a:endParaRPr lang="ru-RU" dirty="0" smtClean="0"/>
          </a:p>
          <a:p>
            <a:r>
              <a:rPr lang="ru-RU" dirty="0" smtClean="0"/>
              <a:t>Делать выводы по содержанию</a:t>
            </a:r>
          </a:p>
          <a:p>
            <a:endParaRPr lang="ru-RU" dirty="0" smtClean="0"/>
          </a:p>
          <a:p>
            <a:r>
              <a:rPr lang="ru-RU" dirty="0" smtClean="0"/>
              <a:t>Выражать собственное мнение по поводу услышанного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Использовать основные коммуникативные типы речи – описание, сообщение, рассказ, рассуждение</a:t>
            </a:r>
          </a:p>
          <a:p>
            <a:r>
              <a:rPr lang="ru-RU" dirty="0" smtClean="0"/>
              <a:t>Кратко высказываться на заданную тему</a:t>
            </a:r>
          </a:p>
          <a:p>
            <a:r>
              <a:rPr lang="ru-RU" dirty="0" smtClean="0"/>
              <a:t>Делать сообщения на основе прочитанного/услышанного</a:t>
            </a:r>
          </a:p>
          <a:p>
            <a:r>
              <a:rPr lang="ru-RU" dirty="0" smtClean="0"/>
              <a:t>Делать сообщения по результатам проектной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</TotalTime>
  <Words>372</Words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СИСТЕМА РЕАЛИЗАЦИИ ФГОС ПРИ ОБУЧЕНИИ АЯ НА СРЕДНЕЙ СТУПЕНИ ОБУЧЕНИЯ</vt:lpstr>
      <vt:lpstr>СИСТЕМНО-ДЕЯТЕЛЬНОСТНЫЙ ПОДХОД</vt:lpstr>
      <vt:lpstr>СИСТЕМНО-ДЕЯТЕЛЬНОСТНЫЙ ПОДХОД</vt:lpstr>
      <vt:lpstr>РАЗВИТИЕ УМЕНИЯ УЧИТЬСЯ</vt:lpstr>
      <vt:lpstr>ОСОБЕННОСТИ ОБУЧЕНИЯ НА СРЕДНЕЙ СТУПЕНИ</vt:lpstr>
      <vt:lpstr>МОДУЛЬНАЯ ТЕХНОЛОГИЯ ОБУЧЕНИЯ</vt:lpstr>
      <vt:lpstr> СИСТЕМА ФОРМИРОВАНИя УМЕНИЙ В ОСНОВНЫХ ВИДАХ РЕЧЕВОЙ ДЕЯТЕЛЬНОСТИ</vt:lpstr>
      <vt:lpstr>АУДИРОВАНИЕ</vt:lpstr>
      <vt:lpstr>ГОВОРЕНИЕ</vt:lpstr>
      <vt:lpstr>ЧТЕНИЕ</vt:lpstr>
      <vt:lpstr>ЛЕКСИЧЕСКАЯ СТОРОНА РЕЧИ</vt:lpstr>
      <vt:lpstr>ГРАММАТИЧЕСКАЯ СТОРОНА РЕЧИ</vt:lpstr>
      <vt:lpstr>ПИСЬМО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РЕАЛИЗАЦИИ ФГОС ПРИ ОБУЧЕНИИ АЯ НА СРЕДНЕЙ СТУПЕНИ ОБУЧЕНИЯ</dc:title>
  <cp:lastModifiedBy>1</cp:lastModifiedBy>
  <cp:revision>9</cp:revision>
  <dcterms:modified xsi:type="dcterms:W3CDTF">2016-03-21T09:46:36Z</dcterms:modified>
</cp:coreProperties>
</file>