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6"/>
  </p:notesMasterIdLst>
  <p:handoutMasterIdLst>
    <p:handoutMasterId r:id="rId17"/>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Верхний колонтитул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ru-RU" sz="1400" b="0" i="0" u="none" strike="noStrike" kern="1200">
              <a:ln>
                <a:noFill/>
              </a:ln>
              <a:latin typeface="Arial" pitchFamily="18"/>
              <a:ea typeface="Microsoft YaHei" pitchFamily="2"/>
              <a:cs typeface="Mangal" pitchFamily="2"/>
            </a:endParaRPr>
          </a:p>
        </p:txBody>
      </p:sp>
      <p:sp>
        <p:nvSpPr>
          <p:cNvPr id="3" name="Дата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ru-RU" sz="1400" b="0" i="0" u="none" strike="noStrike" kern="1200">
              <a:ln>
                <a:noFill/>
              </a:ln>
              <a:latin typeface="Arial" pitchFamily="18"/>
              <a:ea typeface="Microsoft YaHei" pitchFamily="2"/>
              <a:cs typeface="Mangal" pitchFamily="2"/>
            </a:endParaRPr>
          </a:p>
        </p:txBody>
      </p:sp>
      <p:sp>
        <p:nvSpPr>
          <p:cNvPr id="4" name="Нижний колонтитул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ru-RU" sz="1400" b="0" i="0" u="none" strike="noStrike" kern="1200">
              <a:ln>
                <a:noFill/>
              </a:ln>
              <a:latin typeface="Arial" pitchFamily="18"/>
              <a:ea typeface="Microsoft YaHei" pitchFamily="2"/>
              <a:cs typeface="Mangal" pitchFamily="2"/>
            </a:endParaRPr>
          </a:p>
        </p:txBody>
      </p:sp>
      <p:sp>
        <p:nvSpPr>
          <p:cNvPr id="5" name="Номер слайда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07F6C48B-4BC2-4E25-BEEA-975B9926095A}" type="slidenum">
              <a:t>‹#›</a:t>
            </a:fld>
            <a:endParaRPr lang="ru-RU"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1447516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Образ слайда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Заметки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ru-RU"/>
          </a:p>
        </p:txBody>
      </p:sp>
      <p:sp>
        <p:nvSpPr>
          <p:cNvPr id="4" name="Верхний колонтитул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ru-RU" sz="1400" kern="1200">
                <a:latin typeface="Times New Roman" pitchFamily="18"/>
                <a:ea typeface="Lucida Sans Unicode" pitchFamily="2"/>
                <a:cs typeface="Tahoma" pitchFamily="2"/>
              </a:defRPr>
            </a:lvl1pPr>
          </a:lstStyle>
          <a:p>
            <a:pPr lvl="0"/>
            <a:endParaRPr lang="ru-RU"/>
          </a:p>
        </p:txBody>
      </p:sp>
      <p:sp>
        <p:nvSpPr>
          <p:cNvPr id="5" name="Дата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ru-RU" sz="1400" kern="1200">
                <a:latin typeface="Times New Roman" pitchFamily="18"/>
                <a:ea typeface="Lucida Sans Unicode" pitchFamily="2"/>
                <a:cs typeface="Tahoma" pitchFamily="2"/>
              </a:defRPr>
            </a:lvl1pPr>
          </a:lstStyle>
          <a:p>
            <a:pPr lvl="0"/>
            <a:endParaRPr lang="ru-RU"/>
          </a:p>
        </p:txBody>
      </p:sp>
      <p:sp>
        <p:nvSpPr>
          <p:cNvPr id="6" name="Нижний колонтитул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ru-RU" sz="1400" kern="1200">
                <a:latin typeface="Times New Roman" pitchFamily="18"/>
                <a:ea typeface="Lucida Sans Unicode" pitchFamily="2"/>
                <a:cs typeface="Tahoma" pitchFamily="2"/>
              </a:defRPr>
            </a:lvl1pPr>
          </a:lstStyle>
          <a:p>
            <a:pPr lvl="0"/>
            <a:endParaRPr lang="ru-RU"/>
          </a:p>
        </p:txBody>
      </p:sp>
      <p:sp>
        <p:nvSpPr>
          <p:cNvPr id="7" name="Номер слайда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ru-RU" sz="1400" kern="1200">
                <a:latin typeface="Times New Roman" pitchFamily="18"/>
                <a:ea typeface="Lucida Sans Unicode" pitchFamily="2"/>
                <a:cs typeface="Tahoma" pitchFamily="2"/>
              </a:defRPr>
            </a:lvl1pPr>
          </a:lstStyle>
          <a:p>
            <a:pPr lvl="0"/>
            <a:fld id="{F93F707C-5118-45C1-A8DA-1657379AF9E2}" type="slidenum">
              <a:t>‹#›</a:t>
            </a:fld>
            <a:endParaRPr lang="ru-RU"/>
          </a:p>
        </p:txBody>
      </p:sp>
    </p:spTree>
    <p:extLst>
      <p:ext uri="{BB962C8B-B14F-4D97-AF65-F5344CB8AC3E}">
        <p14:creationId xmlns:p14="http://schemas.microsoft.com/office/powerpoint/2010/main" val="3685950026"/>
      </p:ext>
    </p:extLst>
  </p:cSld>
  <p:clrMap bg1="lt1" tx1="dk1" bg2="lt2" tx2="dk2" accent1="accent1" accent2="accent2" accent3="accent3" accent4="accent4" accent5="accent5" accent6="accent6" hlink="hlink" folHlink="folHlink"/>
  <p:notesStyle>
    <a:lvl1pPr marL="216000" marR="0" indent="-216000" rtl="0" hangingPunct="0">
      <a:tabLst/>
      <a:defRPr lang="ru-RU"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800"/>
            <a:ext cx="5226480" cy="4107600"/>
          </a:xfrm>
        </p:spPr>
        <p:txBody>
          <a:bodyPr>
            <a:spAutoFit/>
          </a:bodyPr>
          <a:lstStyle/>
          <a:p>
            <a:endParaRPr lang="ru-RU" sz="2400">
              <a:solidFill>
                <a:srgbClr val="000000"/>
              </a:solidFill>
              <a:latin typeface="Thorndale" pitchFamily="18"/>
              <a:cs typeface="Tahoma"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920" y="1027079"/>
            <a:ext cx="4934160" cy="370080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800"/>
            <a:ext cx="5226480" cy="4107600"/>
          </a:xfrm>
        </p:spPr>
        <p:txBody>
          <a:bodyPr>
            <a:spAutoFit/>
          </a:bodyPr>
          <a:lstStyle/>
          <a:p>
            <a:endParaRPr lang="ru-RU" sz="2400">
              <a:solidFill>
                <a:srgbClr val="000000"/>
              </a:solidFill>
              <a:latin typeface="Thorndale" pitchFamily="18"/>
              <a:cs typeface="Tahoma"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920" y="1027079"/>
            <a:ext cx="4934160" cy="370080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800"/>
            <a:ext cx="5226480" cy="4107600"/>
          </a:xfrm>
        </p:spPr>
        <p:txBody>
          <a:bodyPr>
            <a:spAutoFit/>
          </a:bodyPr>
          <a:lstStyle/>
          <a:p>
            <a:endParaRPr lang="ru-RU" sz="2400">
              <a:solidFill>
                <a:srgbClr val="000000"/>
              </a:solidFill>
              <a:latin typeface="Thorndale" pitchFamily="18"/>
              <a:cs typeface="Tahoma"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800"/>
            <a:ext cx="5226480" cy="4107600"/>
          </a:xfrm>
        </p:spPr>
        <p:txBody>
          <a:bodyPr>
            <a:spAutoFit/>
          </a:bodyPr>
          <a:lstStyle/>
          <a:p>
            <a:endParaRPr lang="ru-RU" sz="2400">
              <a:solidFill>
                <a:srgbClr val="000000"/>
              </a:solidFill>
              <a:latin typeface="Thorndale" pitchFamily="18"/>
              <a:cs typeface="Tahoma"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920" y="1027079"/>
            <a:ext cx="4934160" cy="370080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800"/>
            <a:ext cx="5226480" cy="4107600"/>
          </a:xfrm>
        </p:spPr>
        <p:txBody>
          <a:bodyPr>
            <a:spAutoFit/>
          </a:bodyPr>
          <a:lstStyle/>
          <a:p>
            <a:endParaRPr lang="ru-RU" sz="2400">
              <a:solidFill>
                <a:srgbClr val="000000"/>
              </a:solidFill>
              <a:latin typeface="Thorndale" pitchFamily="18"/>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920" y="1027079"/>
            <a:ext cx="4934160" cy="370080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800"/>
            <a:ext cx="5226480" cy="4107600"/>
          </a:xfrm>
        </p:spPr>
        <p:txBody>
          <a:bodyPr>
            <a:spAutoFit/>
          </a:bodyPr>
          <a:lstStyle/>
          <a:p>
            <a:endParaRPr lang="ru-RU" sz="2400">
              <a:solidFill>
                <a:srgbClr val="000000"/>
              </a:solidFill>
              <a:latin typeface="Thorndale" pitchFamily="18"/>
              <a:cs typeface="Tahoma"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920" y="1027079"/>
            <a:ext cx="4934160" cy="370080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800"/>
            <a:ext cx="5226480" cy="4107600"/>
          </a:xfrm>
        </p:spPr>
        <p:txBody>
          <a:bodyPr>
            <a:spAutoFit/>
          </a:bodyPr>
          <a:lstStyle/>
          <a:p>
            <a:endParaRPr lang="ru-RU" sz="2400">
              <a:solidFill>
                <a:srgbClr val="000000"/>
              </a:solidFill>
              <a:latin typeface="Thorndale" pitchFamily="18"/>
              <a:cs typeface="Tahoma"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920" y="1027079"/>
            <a:ext cx="4934160" cy="370080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800"/>
            <a:ext cx="5226480" cy="4107600"/>
          </a:xfrm>
        </p:spPr>
        <p:txBody>
          <a:bodyPr>
            <a:spAutoFit/>
          </a:bodyPr>
          <a:lstStyle/>
          <a:p>
            <a:endParaRPr lang="ru-RU" sz="2400">
              <a:solidFill>
                <a:srgbClr val="000000"/>
              </a:solidFill>
              <a:latin typeface="Thorndale" pitchFamily="18"/>
              <a:cs typeface="Tahoma"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920" y="1027079"/>
            <a:ext cx="4934160" cy="370080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800"/>
            <a:ext cx="5226480" cy="4107600"/>
          </a:xfrm>
        </p:spPr>
        <p:txBody>
          <a:bodyPr>
            <a:spAutoFit/>
          </a:bodyPr>
          <a:lstStyle/>
          <a:p>
            <a:endParaRPr lang="ru-RU" sz="2400">
              <a:solidFill>
                <a:srgbClr val="000000"/>
              </a:solidFill>
              <a:latin typeface="Thorndale" pitchFamily="18"/>
              <a:cs typeface="Tahoma"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920" y="1027079"/>
            <a:ext cx="4934160" cy="370080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800"/>
            <a:ext cx="5226480" cy="4107600"/>
          </a:xfrm>
        </p:spPr>
        <p:txBody>
          <a:bodyPr>
            <a:spAutoFit/>
          </a:bodyPr>
          <a:lstStyle/>
          <a:p>
            <a:endParaRPr lang="ru-RU" sz="2400">
              <a:solidFill>
                <a:srgbClr val="000000"/>
              </a:solidFill>
              <a:latin typeface="Thorndale" pitchFamily="18"/>
              <a:cs typeface="Tahoma"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920" y="1027079"/>
            <a:ext cx="4934160" cy="370080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800"/>
            <a:ext cx="5226480" cy="4107600"/>
          </a:xfrm>
        </p:spPr>
        <p:txBody>
          <a:bodyPr>
            <a:spAutoFit/>
          </a:bodyPr>
          <a:lstStyle/>
          <a:p>
            <a:endParaRPr lang="ru-RU" sz="2400">
              <a:solidFill>
                <a:srgbClr val="000000"/>
              </a:solidFill>
              <a:latin typeface="Thorndale" pitchFamily="18"/>
              <a:cs typeface="Tahoma"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920" y="1027079"/>
            <a:ext cx="4934160" cy="370080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800"/>
            <a:ext cx="5226480" cy="4107600"/>
          </a:xfrm>
        </p:spPr>
        <p:txBody>
          <a:bodyPr>
            <a:spAutoFit/>
          </a:bodyPr>
          <a:lstStyle/>
          <a:p>
            <a:endParaRPr lang="ru-RU" sz="2400">
              <a:solidFill>
                <a:srgbClr val="000000"/>
              </a:solidFill>
              <a:latin typeface="Thorndale" pitchFamily="18"/>
              <a:cs typeface="Tahoma"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fld id="{A89A935E-337D-4CEC-A8A4-6AA3CBDCFFFE}" type="datetime1">
              <a:rPr lang="ru-RU" smtClean="0"/>
              <a:pPr lvl="0"/>
              <a:t>17.03.2016</a:t>
            </a:fld>
            <a:endParaRPr lang="ru-RU"/>
          </a:p>
        </p:txBody>
      </p:sp>
      <p:sp>
        <p:nvSpPr>
          <p:cNvPr id="5" name="Номер слайда 4"/>
          <p:cNvSpPr>
            <a:spLocks noGrp="1"/>
          </p:cNvSpPr>
          <p:nvPr>
            <p:ph type="sldNum" sz="quarter" idx="11"/>
          </p:nvPr>
        </p:nvSpPr>
        <p:spPr/>
        <p:txBody>
          <a:bodyPr/>
          <a:lstStyle/>
          <a:p>
            <a:pPr lvl="0"/>
            <a:fld id="{92BB8D84-18CB-4E73-97EE-FAF7D125E57D}"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3263798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A89A935E-337D-4CEC-A8A4-6AA3CBDCFFFE}" type="datetime1">
              <a:rPr lang="ru-RU" smtClean="0"/>
              <a:pPr lvl="0"/>
              <a:t>17.03.2016</a:t>
            </a:fld>
            <a:endParaRPr lang="ru-RU"/>
          </a:p>
        </p:txBody>
      </p:sp>
      <p:sp>
        <p:nvSpPr>
          <p:cNvPr id="5" name="Номер слайда 4"/>
          <p:cNvSpPr>
            <a:spLocks noGrp="1"/>
          </p:cNvSpPr>
          <p:nvPr>
            <p:ph type="sldNum" sz="quarter" idx="11"/>
          </p:nvPr>
        </p:nvSpPr>
        <p:spPr/>
        <p:txBody>
          <a:bodyPr/>
          <a:lstStyle/>
          <a:p>
            <a:pPr lvl="0"/>
            <a:fld id="{E84FFD89-CEB0-4608-8807-CC2C485AA7C0}"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507591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447800"/>
            <a:ext cx="2057400" cy="46831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447800"/>
            <a:ext cx="6019800" cy="4683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A89A935E-337D-4CEC-A8A4-6AA3CBDCFFFE}" type="datetime1">
              <a:rPr lang="ru-RU" smtClean="0"/>
              <a:pPr lvl="0"/>
              <a:t>17.03.2016</a:t>
            </a:fld>
            <a:endParaRPr lang="ru-RU"/>
          </a:p>
        </p:txBody>
      </p:sp>
      <p:sp>
        <p:nvSpPr>
          <p:cNvPr id="5" name="Номер слайда 4"/>
          <p:cNvSpPr>
            <a:spLocks noGrp="1"/>
          </p:cNvSpPr>
          <p:nvPr>
            <p:ph type="sldNum" sz="quarter" idx="11"/>
          </p:nvPr>
        </p:nvSpPr>
        <p:spPr/>
        <p:txBody>
          <a:bodyPr/>
          <a:lstStyle/>
          <a:p>
            <a:pPr lvl="0"/>
            <a:fld id="{7D013F1D-A9E0-41E3-8F2E-395E45E173BF}"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699017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fld id="{E27A8C33-444E-445B-99ED-6CCBEB40E3CA}" type="datetime1">
              <a:rPr lang="ru-RU" smtClean="0"/>
              <a:pPr lvl="0"/>
              <a:t>17.03.2016</a:t>
            </a:fld>
            <a:endParaRPr lang="ru-RU"/>
          </a:p>
        </p:txBody>
      </p:sp>
      <p:sp>
        <p:nvSpPr>
          <p:cNvPr id="5" name="Номер слайда 4"/>
          <p:cNvSpPr>
            <a:spLocks noGrp="1"/>
          </p:cNvSpPr>
          <p:nvPr>
            <p:ph type="sldNum" sz="quarter" idx="11"/>
          </p:nvPr>
        </p:nvSpPr>
        <p:spPr/>
        <p:txBody>
          <a:bodyPr/>
          <a:lstStyle/>
          <a:p>
            <a:pPr lvl="0"/>
            <a:fld id="{48739631-1C22-4CDA-872D-D5788D6B9994}"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573680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E27A8C33-444E-445B-99ED-6CCBEB40E3CA}" type="datetime1">
              <a:rPr lang="ru-RU" smtClean="0"/>
              <a:pPr lvl="0"/>
              <a:t>17.03.2016</a:t>
            </a:fld>
            <a:endParaRPr lang="ru-RU"/>
          </a:p>
        </p:txBody>
      </p:sp>
      <p:sp>
        <p:nvSpPr>
          <p:cNvPr id="5" name="Номер слайда 4"/>
          <p:cNvSpPr>
            <a:spLocks noGrp="1"/>
          </p:cNvSpPr>
          <p:nvPr>
            <p:ph type="sldNum" sz="quarter" idx="11"/>
          </p:nvPr>
        </p:nvSpPr>
        <p:spPr/>
        <p:txBody>
          <a:bodyPr/>
          <a:lstStyle/>
          <a:p>
            <a:pPr lvl="0"/>
            <a:fld id="{0D187571-2319-4B6C-A59B-0B32096E7A32}"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20736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fld id="{E27A8C33-444E-445B-99ED-6CCBEB40E3CA}" type="datetime1">
              <a:rPr lang="ru-RU" smtClean="0"/>
              <a:pPr lvl="0"/>
              <a:t>17.03.2016</a:t>
            </a:fld>
            <a:endParaRPr lang="ru-RU"/>
          </a:p>
        </p:txBody>
      </p:sp>
      <p:sp>
        <p:nvSpPr>
          <p:cNvPr id="5" name="Номер слайда 4"/>
          <p:cNvSpPr>
            <a:spLocks noGrp="1"/>
          </p:cNvSpPr>
          <p:nvPr>
            <p:ph type="sldNum" sz="quarter" idx="11"/>
          </p:nvPr>
        </p:nvSpPr>
        <p:spPr/>
        <p:txBody>
          <a:bodyPr/>
          <a:lstStyle/>
          <a:p>
            <a:pPr lvl="0"/>
            <a:fld id="{D6B58743-3D96-4FEB-A627-097C45D54136}"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921307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457200"/>
            <a:ext cx="17526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362200" y="457200"/>
            <a:ext cx="17526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fld id="{E27A8C33-444E-445B-99ED-6CCBEB40E3CA}" type="datetime1">
              <a:rPr lang="ru-RU" smtClean="0"/>
              <a:pPr lvl="0"/>
              <a:t>17.03.2016</a:t>
            </a:fld>
            <a:endParaRPr lang="ru-RU"/>
          </a:p>
        </p:txBody>
      </p:sp>
      <p:sp>
        <p:nvSpPr>
          <p:cNvPr id="6" name="Номер слайда 5"/>
          <p:cNvSpPr>
            <a:spLocks noGrp="1"/>
          </p:cNvSpPr>
          <p:nvPr>
            <p:ph type="sldNum" sz="quarter" idx="11"/>
          </p:nvPr>
        </p:nvSpPr>
        <p:spPr/>
        <p:txBody>
          <a:bodyPr/>
          <a:lstStyle/>
          <a:p>
            <a:pPr lvl="0"/>
            <a:fld id="{A2D499B8-AF02-4FF1-9D9E-8381D0EAD7A4}"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4243241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fld id="{E27A8C33-444E-445B-99ED-6CCBEB40E3CA}" type="datetime1">
              <a:rPr lang="ru-RU" smtClean="0"/>
              <a:pPr lvl="0"/>
              <a:t>17.03.2016</a:t>
            </a:fld>
            <a:endParaRPr lang="ru-RU"/>
          </a:p>
        </p:txBody>
      </p:sp>
      <p:sp>
        <p:nvSpPr>
          <p:cNvPr id="8" name="Номер слайда 7"/>
          <p:cNvSpPr>
            <a:spLocks noGrp="1"/>
          </p:cNvSpPr>
          <p:nvPr>
            <p:ph type="sldNum" sz="quarter" idx="11"/>
          </p:nvPr>
        </p:nvSpPr>
        <p:spPr/>
        <p:txBody>
          <a:bodyPr/>
          <a:lstStyle/>
          <a:p>
            <a:pPr lvl="0"/>
            <a:fld id="{84F46468-6A9B-4A9F-8084-F021735CBD3A}" type="slidenum">
              <a:t>‹#›</a:t>
            </a:fld>
            <a:endParaRPr lang="ru-RU"/>
          </a:p>
        </p:txBody>
      </p:sp>
      <p:sp>
        <p:nvSpPr>
          <p:cNvPr id="9" name="Нижний колонтитул 8"/>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3482260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fld id="{E27A8C33-444E-445B-99ED-6CCBEB40E3CA}" type="datetime1">
              <a:rPr lang="ru-RU" smtClean="0"/>
              <a:pPr lvl="0"/>
              <a:t>17.03.2016</a:t>
            </a:fld>
            <a:endParaRPr lang="ru-RU"/>
          </a:p>
        </p:txBody>
      </p:sp>
      <p:sp>
        <p:nvSpPr>
          <p:cNvPr id="4" name="Номер слайда 3"/>
          <p:cNvSpPr>
            <a:spLocks noGrp="1"/>
          </p:cNvSpPr>
          <p:nvPr>
            <p:ph type="sldNum" sz="quarter" idx="11"/>
          </p:nvPr>
        </p:nvSpPr>
        <p:spPr/>
        <p:txBody>
          <a:bodyPr/>
          <a:lstStyle/>
          <a:p>
            <a:pPr lvl="0"/>
            <a:fld id="{8D041F75-B24D-473C-AE3B-82FD766C93E5}" type="slidenum">
              <a:t>‹#›</a:t>
            </a:fld>
            <a:endParaRPr lang="ru-RU"/>
          </a:p>
        </p:txBody>
      </p:sp>
      <p:sp>
        <p:nvSpPr>
          <p:cNvPr id="5" name="Нижний колонтитул 4"/>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5484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fld id="{E27A8C33-444E-445B-99ED-6CCBEB40E3CA}" type="datetime1">
              <a:rPr lang="ru-RU" smtClean="0"/>
              <a:pPr lvl="0"/>
              <a:t>17.03.2016</a:t>
            </a:fld>
            <a:endParaRPr lang="ru-RU"/>
          </a:p>
        </p:txBody>
      </p:sp>
      <p:sp>
        <p:nvSpPr>
          <p:cNvPr id="3" name="Номер слайда 2"/>
          <p:cNvSpPr>
            <a:spLocks noGrp="1"/>
          </p:cNvSpPr>
          <p:nvPr>
            <p:ph type="sldNum" sz="quarter" idx="11"/>
          </p:nvPr>
        </p:nvSpPr>
        <p:spPr/>
        <p:txBody>
          <a:bodyPr/>
          <a:lstStyle/>
          <a:p>
            <a:pPr lvl="0"/>
            <a:fld id="{4F243EA6-BB21-499D-8532-5C0F46A422DC}" type="slidenum">
              <a:t>‹#›</a:t>
            </a:fld>
            <a:endParaRPr lang="ru-RU"/>
          </a:p>
        </p:txBody>
      </p:sp>
      <p:sp>
        <p:nvSpPr>
          <p:cNvPr id="4" name="Нижний колонтитул 3"/>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3957891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fld id="{E27A8C33-444E-445B-99ED-6CCBEB40E3CA}" type="datetime1">
              <a:rPr lang="ru-RU" smtClean="0"/>
              <a:pPr lvl="0"/>
              <a:t>17.03.2016</a:t>
            </a:fld>
            <a:endParaRPr lang="ru-RU"/>
          </a:p>
        </p:txBody>
      </p:sp>
      <p:sp>
        <p:nvSpPr>
          <p:cNvPr id="6" name="Номер слайда 5"/>
          <p:cNvSpPr>
            <a:spLocks noGrp="1"/>
          </p:cNvSpPr>
          <p:nvPr>
            <p:ph type="sldNum" sz="quarter" idx="11"/>
          </p:nvPr>
        </p:nvSpPr>
        <p:spPr/>
        <p:txBody>
          <a:bodyPr/>
          <a:lstStyle/>
          <a:p>
            <a:pPr lvl="0"/>
            <a:fld id="{4467FCC6-6E07-4BAC-8F0A-3D5CF0C657CB}"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434541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A89A935E-337D-4CEC-A8A4-6AA3CBDCFFFE}" type="datetime1">
              <a:rPr lang="ru-RU" smtClean="0"/>
              <a:pPr lvl="0"/>
              <a:t>17.03.2016</a:t>
            </a:fld>
            <a:endParaRPr lang="ru-RU"/>
          </a:p>
        </p:txBody>
      </p:sp>
      <p:sp>
        <p:nvSpPr>
          <p:cNvPr id="5" name="Номер слайда 4"/>
          <p:cNvSpPr>
            <a:spLocks noGrp="1"/>
          </p:cNvSpPr>
          <p:nvPr>
            <p:ph type="sldNum" sz="quarter" idx="11"/>
          </p:nvPr>
        </p:nvSpPr>
        <p:spPr/>
        <p:txBody>
          <a:bodyPr/>
          <a:lstStyle/>
          <a:p>
            <a:pPr lvl="0"/>
            <a:fld id="{AC49D5CB-5CF9-41BE-B858-BE2354325037}"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4028880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fld id="{E27A8C33-444E-445B-99ED-6CCBEB40E3CA}" type="datetime1">
              <a:rPr lang="ru-RU" smtClean="0"/>
              <a:pPr lvl="0"/>
              <a:t>17.03.2016</a:t>
            </a:fld>
            <a:endParaRPr lang="ru-RU"/>
          </a:p>
        </p:txBody>
      </p:sp>
      <p:sp>
        <p:nvSpPr>
          <p:cNvPr id="6" name="Номер слайда 5"/>
          <p:cNvSpPr>
            <a:spLocks noGrp="1"/>
          </p:cNvSpPr>
          <p:nvPr>
            <p:ph type="sldNum" sz="quarter" idx="11"/>
          </p:nvPr>
        </p:nvSpPr>
        <p:spPr/>
        <p:txBody>
          <a:bodyPr/>
          <a:lstStyle/>
          <a:p>
            <a:pPr lvl="0"/>
            <a:fld id="{C5E6C2B5-AD19-41BE-927C-B92D9AE1FD52}"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123525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E27A8C33-444E-445B-99ED-6CCBEB40E3CA}" type="datetime1">
              <a:rPr lang="ru-RU" smtClean="0"/>
              <a:pPr lvl="0"/>
              <a:t>17.03.2016</a:t>
            </a:fld>
            <a:endParaRPr lang="ru-RU"/>
          </a:p>
        </p:txBody>
      </p:sp>
      <p:sp>
        <p:nvSpPr>
          <p:cNvPr id="5" name="Номер слайда 4"/>
          <p:cNvSpPr>
            <a:spLocks noGrp="1"/>
          </p:cNvSpPr>
          <p:nvPr>
            <p:ph type="sldNum" sz="quarter" idx="11"/>
          </p:nvPr>
        </p:nvSpPr>
        <p:spPr/>
        <p:txBody>
          <a:bodyPr/>
          <a:lstStyle/>
          <a:p>
            <a:pPr lvl="0"/>
            <a:fld id="{F216ED0A-07CD-4B1C-B40C-8A4700D417DA}"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952490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886450" y="457200"/>
            <a:ext cx="180975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527685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E27A8C33-444E-445B-99ED-6CCBEB40E3CA}" type="datetime1">
              <a:rPr lang="ru-RU" smtClean="0"/>
              <a:pPr lvl="0"/>
              <a:t>17.03.2016</a:t>
            </a:fld>
            <a:endParaRPr lang="ru-RU"/>
          </a:p>
        </p:txBody>
      </p:sp>
      <p:sp>
        <p:nvSpPr>
          <p:cNvPr id="5" name="Номер слайда 4"/>
          <p:cNvSpPr>
            <a:spLocks noGrp="1"/>
          </p:cNvSpPr>
          <p:nvPr>
            <p:ph type="sldNum" sz="quarter" idx="11"/>
          </p:nvPr>
        </p:nvSpPr>
        <p:spPr/>
        <p:txBody>
          <a:bodyPr/>
          <a:lstStyle/>
          <a:p>
            <a:pPr lvl="0"/>
            <a:fld id="{928E635A-2DA3-4EF6-87CB-8447EEC05FA0}"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75252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Tree>
    <p:extLst>
      <p:ext uri="{BB962C8B-B14F-4D97-AF65-F5344CB8AC3E}">
        <p14:creationId xmlns:p14="http://schemas.microsoft.com/office/powerpoint/2010/main" val="1993060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942605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extLst>
      <p:ext uri="{BB962C8B-B14F-4D97-AF65-F5344CB8AC3E}">
        <p14:creationId xmlns:p14="http://schemas.microsoft.com/office/powerpoint/2010/main" val="1581776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71513" y="1781175"/>
            <a:ext cx="3902075" cy="4478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25988" y="1781175"/>
            <a:ext cx="3903662" cy="4478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097867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086020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115362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93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fld id="{A89A935E-337D-4CEC-A8A4-6AA3CBDCFFFE}" type="datetime1">
              <a:rPr lang="ru-RU" smtClean="0"/>
              <a:pPr lvl="0"/>
              <a:t>17.03.2016</a:t>
            </a:fld>
            <a:endParaRPr lang="ru-RU"/>
          </a:p>
        </p:txBody>
      </p:sp>
      <p:sp>
        <p:nvSpPr>
          <p:cNvPr id="5" name="Номер слайда 4"/>
          <p:cNvSpPr>
            <a:spLocks noGrp="1"/>
          </p:cNvSpPr>
          <p:nvPr>
            <p:ph type="sldNum" sz="quarter" idx="11"/>
          </p:nvPr>
        </p:nvSpPr>
        <p:spPr/>
        <p:txBody>
          <a:bodyPr/>
          <a:lstStyle/>
          <a:p>
            <a:pPr lvl="0"/>
            <a:fld id="{EEF6E53D-2892-441A-BD52-3BF1B8EE514F}" type="slidenum">
              <a:t>‹#›</a:t>
            </a:fld>
            <a:endParaRPr lang="ru-RU"/>
          </a:p>
        </p:txBody>
      </p:sp>
      <p:sp>
        <p:nvSpPr>
          <p:cNvPr id="6" name="Нижний колонтитул 5"/>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445779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47838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583624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58516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40513" y="255588"/>
            <a:ext cx="1989137" cy="60039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71513" y="255588"/>
            <a:ext cx="5816600" cy="60039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82001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fld id="{A89A935E-337D-4CEC-A8A4-6AA3CBDCFFFE}" type="datetime1">
              <a:rPr lang="ru-RU" smtClean="0"/>
              <a:pPr lvl="0"/>
              <a:t>17.03.2016</a:t>
            </a:fld>
            <a:endParaRPr lang="ru-RU"/>
          </a:p>
        </p:txBody>
      </p:sp>
      <p:sp>
        <p:nvSpPr>
          <p:cNvPr id="6" name="Номер слайда 5"/>
          <p:cNvSpPr>
            <a:spLocks noGrp="1"/>
          </p:cNvSpPr>
          <p:nvPr>
            <p:ph type="sldNum" sz="quarter" idx="11"/>
          </p:nvPr>
        </p:nvSpPr>
        <p:spPr/>
        <p:txBody>
          <a:bodyPr/>
          <a:lstStyle/>
          <a:p>
            <a:pPr lvl="0"/>
            <a:fld id="{E2973C70-D8C8-4143-9667-D8B0F66AE271}"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2297567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fld id="{A89A935E-337D-4CEC-A8A4-6AA3CBDCFFFE}" type="datetime1">
              <a:rPr lang="ru-RU" smtClean="0"/>
              <a:pPr lvl="0"/>
              <a:t>17.03.2016</a:t>
            </a:fld>
            <a:endParaRPr lang="ru-RU"/>
          </a:p>
        </p:txBody>
      </p:sp>
      <p:sp>
        <p:nvSpPr>
          <p:cNvPr id="8" name="Номер слайда 7"/>
          <p:cNvSpPr>
            <a:spLocks noGrp="1"/>
          </p:cNvSpPr>
          <p:nvPr>
            <p:ph type="sldNum" sz="quarter" idx="11"/>
          </p:nvPr>
        </p:nvSpPr>
        <p:spPr/>
        <p:txBody>
          <a:bodyPr/>
          <a:lstStyle/>
          <a:p>
            <a:pPr lvl="0"/>
            <a:fld id="{C55E9A13-440F-4D17-B64D-9D2674426862}" type="slidenum">
              <a:t>‹#›</a:t>
            </a:fld>
            <a:endParaRPr lang="ru-RU"/>
          </a:p>
        </p:txBody>
      </p:sp>
      <p:sp>
        <p:nvSpPr>
          <p:cNvPr id="9" name="Нижний колонтитул 8"/>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463351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fld id="{A89A935E-337D-4CEC-A8A4-6AA3CBDCFFFE}" type="datetime1">
              <a:rPr lang="ru-RU" smtClean="0"/>
              <a:pPr lvl="0"/>
              <a:t>17.03.2016</a:t>
            </a:fld>
            <a:endParaRPr lang="ru-RU"/>
          </a:p>
        </p:txBody>
      </p:sp>
      <p:sp>
        <p:nvSpPr>
          <p:cNvPr id="4" name="Номер слайда 3"/>
          <p:cNvSpPr>
            <a:spLocks noGrp="1"/>
          </p:cNvSpPr>
          <p:nvPr>
            <p:ph type="sldNum" sz="quarter" idx="11"/>
          </p:nvPr>
        </p:nvSpPr>
        <p:spPr/>
        <p:txBody>
          <a:bodyPr/>
          <a:lstStyle/>
          <a:p>
            <a:pPr lvl="0"/>
            <a:fld id="{11F5BDB6-42C6-4E80-8BD2-7E091B9C72EE}" type="slidenum">
              <a:t>‹#›</a:t>
            </a:fld>
            <a:endParaRPr lang="ru-RU"/>
          </a:p>
        </p:txBody>
      </p:sp>
      <p:sp>
        <p:nvSpPr>
          <p:cNvPr id="5" name="Нижний колонтитул 4"/>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785396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fld id="{A89A935E-337D-4CEC-A8A4-6AA3CBDCFFFE}" type="datetime1">
              <a:rPr lang="ru-RU" smtClean="0"/>
              <a:pPr lvl="0"/>
              <a:t>17.03.2016</a:t>
            </a:fld>
            <a:endParaRPr lang="ru-RU"/>
          </a:p>
        </p:txBody>
      </p:sp>
      <p:sp>
        <p:nvSpPr>
          <p:cNvPr id="3" name="Номер слайда 2"/>
          <p:cNvSpPr>
            <a:spLocks noGrp="1"/>
          </p:cNvSpPr>
          <p:nvPr>
            <p:ph type="sldNum" sz="quarter" idx="11"/>
          </p:nvPr>
        </p:nvSpPr>
        <p:spPr/>
        <p:txBody>
          <a:bodyPr/>
          <a:lstStyle/>
          <a:p>
            <a:pPr lvl="0"/>
            <a:fld id="{5EC01C97-99CF-456D-9D22-B2CE91B6C4FE}" type="slidenum">
              <a:t>‹#›</a:t>
            </a:fld>
            <a:endParaRPr lang="ru-RU"/>
          </a:p>
        </p:txBody>
      </p:sp>
      <p:sp>
        <p:nvSpPr>
          <p:cNvPr id="4" name="Нижний колонтитул 3"/>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1668300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fld id="{A89A935E-337D-4CEC-A8A4-6AA3CBDCFFFE}" type="datetime1">
              <a:rPr lang="ru-RU" smtClean="0"/>
              <a:pPr lvl="0"/>
              <a:t>17.03.2016</a:t>
            </a:fld>
            <a:endParaRPr lang="ru-RU"/>
          </a:p>
        </p:txBody>
      </p:sp>
      <p:sp>
        <p:nvSpPr>
          <p:cNvPr id="6" name="Номер слайда 5"/>
          <p:cNvSpPr>
            <a:spLocks noGrp="1"/>
          </p:cNvSpPr>
          <p:nvPr>
            <p:ph type="sldNum" sz="quarter" idx="11"/>
          </p:nvPr>
        </p:nvSpPr>
        <p:spPr/>
        <p:txBody>
          <a:bodyPr/>
          <a:lstStyle/>
          <a:p>
            <a:pPr lvl="0"/>
            <a:fld id="{84934D53-B900-453D-BE7B-8A32DA0D5458}"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769745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fld id="{A89A935E-337D-4CEC-A8A4-6AA3CBDCFFFE}" type="datetime1">
              <a:rPr lang="ru-RU" smtClean="0"/>
              <a:pPr lvl="0"/>
              <a:t>17.03.2016</a:t>
            </a:fld>
            <a:endParaRPr lang="ru-RU"/>
          </a:p>
        </p:txBody>
      </p:sp>
      <p:sp>
        <p:nvSpPr>
          <p:cNvPr id="6" name="Номер слайда 5"/>
          <p:cNvSpPr>
            <a:spLocks noGrp="1"/>
          </p:cNvSpPr>
          <p:nvPr>
            <p:ph type="sldNum" sz="quarter" idx="11"/>
          </p:nvPr>
        </p:nvSpPr>
        <p:spPr/>
        <p:txBody>
          <a:bodyPr/>
          <a:lstStyle/>
          <a:p>
            <a:pPr lvl="0"/>
            <a:fld id="{1763F241-03B2-4C16-BDF4-C2B8D468ADD0}" type="slidenum">
              <a:t>‹#›</a:t>
            </a:fld>
            <a:endParaRPr lang="ru-RU"/>
          </a:p>
        </p:txBody>
      </p:sp>
      <p:sp>
        <p:nvSpPr>
          <p:cNvPr id="7" name="Нижний колонтитул 6"/>
          <p:cNvSpPr>
            <a:spLocks noGrp="1"/>
          </p:cNvSpPr>
          <p:nvPr>
            <p:ph type="ftr" sz="quarter" idx="12"/>
          </p:nvPr>
        </p:nvSpPr>
        <p:spPr/>
        <p:txBody>
          <a:bodyPr/>
          <a:lstStyle/>
          <a:p>
            <a:pPr lvl="0"/>
            <a:endParaRPr lang="ru-RU"/>
          </a:p>
        </p:txBody>
      </p:sp>
    </p:spTree>
    <p:extLst>
      <p:ext uri="{BB962C8B-B14F-4D97-AF65-F5344CB8AC3E}">
        <p14:creationId xmlns:p14="http://schemas.microsoft.com/office/powerpoint/2010/main" val="4189693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1"/>
          <p:cNvPicPr>
            <a:picLocks noChangeAspect="1"/>
          </p:cNvPicPr>
          <p:nvPr/>
        </p:nvPicPr>
        <p:blipFill>
          <a:blip r:embed="rId13">
            <a:lum/>
            <a:alphaModFix/>
          </a:blip>
          <a:srcRect/>
          <a:stretch>
            <a:fillRect/>
          </a:stretch>
        </p:blipFill>
        <p:spPr>
          <a:xfrm>
            <a:off x="8823600" y="0"/>
            <a:ext cx="320040" cy="6857640"/>
          </a:xfrm>
          <a:prstGeom prst="rect">
            <a:avLst/>
          </a:prstGeom>
          <a:noFill/>
          <a:ln>
            <a:noFill/>
          </a:ln>
        </p:spPr>
      </p:pic>
      <p:pic>
        <p:nvPicPr>
          <p:cNvPr id="3" name="Picture 7"/>
          <p:cNvPicPr>
            <a:picLocks noChangeAspect="1"/>
          </p:cNvPicPr>
          <p:nvPr/>
        </p:nvPicPr>
        <p:blipFill>
          <a:blip r:embed="rId14">
            <a:lum/>
            <a:alphaModFix/>
          </a:blip>
          <a:srcRect/>
          <a:stretch>
            <a:fillRect/>
          </a:stretch>
        </p:blipFill>
        <p:spPr>
          <a:xfrm>
            <a:off x="6850440" y="0"/>
            <a:ext cx="2293200" cy="6857640"/>
          </a:xfrm>
          <a:prstGeom prst="rect">
            <a:avLst/>
          </a:prstGeom>
          <a:noFill/>
          <a:ln>
            <a:noFill/>
          </a:ln>
        </p:spPr>
      </p:pic>
      <p:sp>
        <p:nvSpPr>
          <p:cNvPr id="4" name="Title 15"/>
          <p:cNvSpPr txBox="1">
            <a:spLocks noGrp="1"/>
          </p:cNvSpPr>
          <p:nvPr>
            <p:ph type="title"/>
          </p:nvPr>
        </p:nvSpPr>
        <p:spPr>
          <a:xfrm>
            <a:off x="2438280" y="1447919"/>
            <a:ext cx="3962160" cy="2133360"/>
          </a:xfrm>
          <a:prstGeom prst="rect">
            <a:avLst/>
          </a:prstGeom>
          <a:noFill/>
          <a:ln>
            <a:noFill/>
          </a:ln>
        </p:spPr>
        <p:txBody>
          <a:bodyPr vert="horz" wrap="square" lIns="90000" tIns="45000" rIns="90000" bIns="4500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ru-RU"/>
              <a:t>Для правки текста заголовка щелкните мышьюОбразец заголовка</a:t>
            </a:r>
          </a:p>
        </p:txBody>
      </p:sp>
      <p:sp>
        <p:nvSpPr>
          <p:cNvPr id="5" name="Date Placeholder 12"/>
          <p:cNvSpPr txBox="1">
            <a:spLocks noGrp="1"/>
          </p:cNvSpPr>
          <p:nvPr>
            <p:ph type="dt" sz="half" idx="2"/>
          </p:nvPr>
        </p:nvSpPr>
        <p:spPr>
          <a:xfrm>
            <a:off x="3583080" y="6426360"/>
            <a:ext cx="2819160" cy="12672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ru-RU" sz="1800" b="0" i="0" u="none" strike="noStrike" kern="1200" spc="0">
                <a:solidFill>
                  <a:srgbClr val="000000"/>
                </a:solidFill>
                <a:latin typeface="Calibri" pitchFamily="18"/>
                <a:ea typeface="Lucida Sans Unicode" pitchFamily="2"/>
                <a:cs typeface="Tahoma" pitchFamily="2"/>
              </a:defRPr>
            </a:lvl1pPr>
          </a:lstStyle>
          <a:p>
            <a:pPr lvl="0"/>
            <a:fld id="{A89A935E-337D-4CEC-A8A4-6AA3CBDCFFFE}" type="datetime1">
              <a:rPr lang="ru-RU"/>
              <a:pPr lvl="0"/>
              <a:t>17.03.2016</a:t>
            </a:fld>
            <a:endParaRPr lang="ru-RU"/>
          </a:p>
        </p:txBody>
      </p:sp>
      <p:sp>
        <p:nvSpPr>
          <p:cNvPr id="6" name="Slide Number Placeholder 13"/>
          <p:cNvSpPr txBox="1">
            <a:spLocks noGrp="1"/>
          </p:cNvSpPr>
          <p:nvPr>
            <p:ph type="sldNum" sz="quarter" idx="4"/>
          </p:nvPr>
        </p:nvSpPr>
        <p:spPr>
          <a:xfrm>
            <a:off x="6414840" y="6400799"/>
            <a:ext cx="456839" cy="15192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ru-RU" sz="1800" b="0" i="0" u="none" strike="noStrike" kern="1200" spc="0">
                <a:solidFill>
                  <a:srgbClr val="000000"/>
                </a:solidFill>
                <a:latin typeface="Calibri" pitchFamily="18"/>
                <a:ea typeface="Lucida Sans Unicode" pitchFamily="2"/>
                <a:cs typeface="Tahoma" pitchFamily="2"/>
              </a:defRPr>
            </a:lvl1pPr>
          </a:lstStyle>
          <a:p>
            <a:pPr lvl="0"/>
            <a:fld id="{765F6161-2B83-4D5E-A5A4-1B6D8B7245E9}" type="slidenum">
              <a:t>‹#›</a:t>
            </a:fld>
            <a:endParaRPr lang="ru-RU"/>
          </a:p>
        </p:txBody>
      </p:sp>
      <p:sp>
        <p:nvSpPr>
          <p:cNvPr id="7" name="Footer Placeholder 14"/>
          <p:cNvSpPr txBox="1">
            <a:spLocks noGrp="1"/>
          </p:cNvSpPr>
          <p:nvPr>
            <p:ph type="ftr" sz="quarter" idx="3"/>
          </p:nvPr>
        </p:nvSpPr>
        <p:spPr>
          <a:xfrm>
            <a:off x="3581279" y="6296399"/>
            <a:ext cx="2820600" cy="151920"/>
          </a:xfrm>
          <a:prstGeom prst="rect">
            <a:avLst/>
          </a:prstGeom>
          <a:noFill/>
          <a:ln>
            <a:noFill/>
          </a:ln>
        </p:spPr>
        <p:txBody>
          <a:bodyPr wrap="square" lIns="90000" tIns="45000" rIns="90000" bIns="45000" anchor="t" anchorCtr="0"/>
          <a:lstStyle>
            <a:lvl1pPr lvl="0" rtl="0" hangingPunct="0">
              <a:buNone/>
              <a:tabLst/>
              <a:defRPr lang="ru-RU" sz="2400" kern="1200">
                <a:latin typeface="Times New Roman" pitchFamily="18"/>
                <a:ea typeface="Lucida Sans Unicode" pitchFamily="2"/>
                <a:cs typeface="Tahoma" pitchFamily="2"/>
              </a:defRPr>
            </a:lvl1pPr>
          </a:lstStyle>
          <a:p>
            <a:pPr lvl="0"/>
            <a:endParaRPr lang="ru-RU"/>
          </a:p>
        </p:txBody>
      </p:sp>
      <p:sp>
        <p:nvSpPr>
          <p:cNvPr id="8" name="Текст 7"/>
          <p:cNvSpPr txBox="1">
            <a:spLocks noGrp="1"/>
          </p:cNvSpPr>
          <p:nvPr>
            <p:ph type="body" idx="1"/>
          </p:nvPr>
        </p:nvSpPr>
        <p:spPr>
          <a:xfrm>
            <a:off x="457200" y="1604520"/>
            <a:ext cx="8229240" cy="4525920"/>
          </a:xfrm>
          <a:prstGeom prst="rect">
            <a:avLst/>
          </a:prstGeom>
          <a:noFill/>
          <a:ln>
            <a:noFill/>
          </a:ln>
        </p:spPr>
        <p:txBody>
          <a:bodyPr vert="horz" lIns="0" tIns="0" rIns="0" bIns="0"/>
          <a:lstStyle>
            <a:defPPr marL="432000" lvl="0" indent="-324000" algn="l" rtl="0" hangingPunct="1">
              <a:spcBef>
                <a:spcPts val="0"/>
              </a:spcBef>
              <a:spcAft>
                <a:spcPts val="1417"/>
              </a:spcAft>
              <a:buSzPct val="45000"/>
              <a:buFont typeface="StarSymbol"/>
              <a:buNone/>
              <a:defRPr lang="ru-RU" sz="18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18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1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14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14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alibri"/>
                <a:ea typeface="Microsoft YaHei" pitchFamily="2"/>
                <a:cs typeface="Mangal"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r" rtl="0" hangingPunct="1">
        <a:spcBef>
          <a:spcPts val="0"/>
        </a:spcBef>
        <a:spcAft>
          <a:spcPts val="0"/>
        </a:spcAft>
        <a:buNone/>
        <a:tabLst/>
        <a:defRPr lang="ru-RU" sz="2800" b="0" i="0" u="none" strike="noStrike" kern="1200" spc="0">
          <a:ln>
            <a:noFill/>
          </a:ln>
          <a:solidFill>
            <a:srgbClr val="000000"/>
          </a:solidFill>
          <a:latin typeface="Calibri" pitchFamily="18"/>
          <a:ea typeface="Microsoft YaHei" pitchFamily="2"/>
          <a:cs typeface="Mangal" pitchFamily="2"/>
        </a:defRPr>
      </a:lvl1pPr>
    </p:titleStyle>
    <p:bodyStyle>
      <a:lvl1pPr algn="l" rtl="0" hangingPunct="1">
        <a:spcBef>
          <a:spcPts val="0"/>
        </a:spcBef>
        <a:spcAft>
          <a:spcPts val="1417"/>
        </a:spcAft>
        <a:tabLst/>
        <a:defRPr lang="ru-RU" sz="18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1"/>
          <p:cNvPicPr>
            <a:picLocks noChangeAspect="1"/>
          </p:cNvPicPr>
          <p:nvPr/>
        </p:nvPicPr>
        <p:blipFill>
          <a:blip r:embed="rId13">
            <a:lum/>
            <a:alphaModFix/>
          </a:blip>
          <a:srcRect/>
          <a:stretch>
            <a:fillRect/>
          </a:stretch>
        </p:blipFill>
        <p:spPr>
          <a:xfrm>
            <a:off x="8823600" y="0"/>
            <a:ext cx="320040" cy="6857640"/>
          </a:xfrm>
          <a:prstGeom prst="rect">
            <a:avLst/>
          </a:prstGeom>
          <a:noFill/>
          <a:ln>
            <a:noFill/>
          </a:ln>
        </p:spPr>
      </p:pic>
      <p:sp>
        <p:nvSpPr>
          <p:cNvPr id="3" name="Content Placeholder 2"/>
          <p:cNvSpPr txBox="1">
            <a:spLocks noGrp="1"/>
          </p:cNvSpPr>
          <p:nvPr>
            <p:ph type="body" idx="1"/>
          </p:nvPr>
        </p:nvSpPr>
        <p:spPr>
          <a:xfrm>
            <a:off x="457200" y="457200"/>
            <a:ext cx="3657240" cy="5714640"/>
          </a:xfrm>
          <a:prstGeom prst="rect">
            <a:avLst/>
          </a:prstGeom>
          <a:noFill/>
          <a:ln>
            <a:noFill/>
          </a:ln>
        </p:spPr>
        <p:txBody>
          <a:bodyPr vert="horz" wrap="square" lIns="90000" tIns="45000" rIns="90000" bIns="45000" anchor="t"/>
          <a:lstStyle>
            <a:defPPr marL="432000" lvl="0" indent="-324000" algn="l" rtl="0" hangingPunct="1">
              <a:spcBef>
                <a:spcPts val="0"/>
              </a:spcBef>
              <a:spcAft>
                <a:spcPts val="1417"/>
              </a:spcAft>
              <a:buSzPct val="45000"/>
              <a:buFont typeface="StarSymbol"/>
              <a:buNone/>
              <a:defRPr lang="ru-RU" sz="18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18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1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14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14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alibri"/>
                <a:ea typeface="Microsoft YaHei" pitchFamily="2"/>
                <a:cs typeface="Mangal" pitchFamily="2"/>
              </a:defRPr>
            </a:lvl9pPr>
          </a:lstStyle>
          <a:p>
            <a:pPr lvl="0"/>
            <a:r>
              <a:rPr lang="ru-RU"/>
              <a:t>Для правки структуры щелкните мышью</a:t>
            </a:r>
          </a:p>
          <a:p>
            <a:pPr lvl="1"/>
            <a:r>
              <a:rPr lang="ru-RU"/>
              <a:t>Второй уровень структуры</a:t>
            </a:r>
          </a:p>
          <a:p>
            <a:pPr lvl="2"/>
            <a:r>
              <a:rPr lang="ru-RU"/>
              <a:t>Третий уровень структуры</a:t>
            </a:r>
          </a:p>
          <a:p>
            <a:pPr lvl="3"/>
            <a:r>
              <a:rPr lang="ru-RU"/>
              <a:t>Четвёртый уровень структуры</a:t>
            </a:r>
          </a:p>
          <a:p>
            <a:pPr lvl="4"/>
            <a:r>
              <a:rPr lang="ru-RU"/>
              <a:t>Пятый уровень структуры</a:t>
            </a:r>
          </a:p>
          <a:p>
            <a:pPr lvl="5"/>
            <a:r>
              <a:rPr lang="ru-RU"/>
              <a:t>Шестой уровень структуры</a:t>
            </a:r>
          </a:p>
          <a:p>
            <a:pPr lvl="6"/>
            <a:r>
              <a:rPr lang="ru-RU"/>
              <a:t>Седьмой уровень структуры</a:t>
            </a:r>
          </a:p>
          <a:p>
            <a:pPr lvl="7"/>
            <a:r>
              <a:rPr lang="ru-RU"/>
              <a:t>Восьмой уровень структуры</a:t>
            </a:r>
          </a:p>
          <a:p>
            <a:pPr lvl="0"/>
            <a:r>
              <a:rPr lang="ru-RU"/>
              <a:t>Девятый уровень структурыОбразец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Title 15"/>
          <p:cNvSpPr txBox="1">
            <a:spLocks noGrp="1"/>
          </p:cNvSpPr>
          <p:nvPr>
            <p:ph type="title"/>
          </p:nvPr>
        </p:nvSpPr>
        <p:spPr>
          <a:xfrm>
            <a:off x="4876920" y="457200"/>
            <a:ext cx="2819160" cy="571464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ru-RU"/>
              <a:t>Для правки текста заголовка щелкните мышьюОбразец заголовка</a:t>
            </a:r>
          </a:p>
        </p:txBody>
      </p:sp>
      <p:sp>
        <p:nvSpPr>
          <p:cNvPr id="5" name="Date Placeholder 9"/>
          <p:cNvSpPr txBox="1">
            <a:spLocks noGrp="1"/>
          </p:cNvSpPr>
          <p:nvPr>
            <p:ph type="dt" sz="half" idx="2"/>
          </p:nvPr>
        </p:nvSpPr>
        <p:spPr>
          <a:xfrm>
            <a:off x="4876920" y="6426360"/>
            <a:ext cx="2819160" cy="12672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ru-RU" sz="1800" b="0" i="0" u="none" strike="noStrike" kern="1200" spc="0">
                <a:solidFill>
                  <a:srgbClr val="000000"/>
                </a:solidFill>
                <a:latin typeface="Calibri" pitchFamily="18"/>
                <a:ea typeface="Lucida Sans Unicode" pitchFamily="2"/>
                <a:cs typeface="Tahoma" pitchFamily="2"/>
              </a:defRPr>
            </a:lvl1pPr>
          </a:lstStyle>
          <a:p>
            <a:pPr lvl="0"/>
            <a:fld id="{E27A8C33-444E-445B-99ED-6CCBEB40E3CA}" type="datetime1">
              <a:rPr lang="ru-RU"/>
              <a:pPr lvl="0"/>
              <a:t>17.03.2016</a:t>
            </a:fld>
            <a:endParaRPr lang="ru-RU"/>
          </a:p>
        </p:txBody>
      </p:sp>
      <p:sp>
        <p:nvSpPr>
          <p:cNvPr id="6" name="Slide Number Placeholder 10"/>
          <p:cNvSpPr txBox="1">
            <a:spLocks noGrp="1"/>
          </p:cNvSpPr>
          <p:nvPr>
            <p:ph type="sldNum" sz="quarter" idx="4"/>
          </p:nvPr>
        </p:nvSpPr>
        <p:spPr>
          <a:xfrm>
            <a:off x="7772400" y="6400799"/>
            <a:ext cx="533160" cy="15192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ru-RU" sz="1800" b="0" i="0" u="none" strike="noStrike" kern="1200" spc="0">
                <a:solidFill>
                  <a:srgbClr val="000000"/>
                </a:solidFill>
                <a:latin typeface="Calibri" pitchFamily="18"/>
                <a:ea typeface="Lucida Sans Unicode" pitchFamily="2"/>
                <a:cs typeface="Tahoma" pitchFamily="2"/>
              </a:defRPr>
            </a:lvl1pPr>
          </a:lstStyle>
          <a:p>
            <a:pPr lvl="0"/>
            <a:fld id="{20FD7C57-6D41-40CA-9A46-919954527D50}" type="slidenum">
              <a:t>‹#›</a:t>
            </a:fld>
            <a:endParaRPr lang="ru-RU"/>
          </a:p>
        </p:txBody>
      </p:sp>
      <p:sp>
        <p:nvSpPr>
          <p:cNvPr id="7" name="Footer Placeholder 11"/>
          <p:cNvSpPr txBox="1">
            <a:spLocks noGrp="1"/>
          </p:cNvSpPr>
          <p:nvPr>
            <p:ph type="ftr" sz="quarter" idx="3"/>
          </p:nvPr>
        </p:nvSpPr>
        <p:spPr>
          <a:xfrm>
            <a:off x="4875120" y="6296399"/>
            <a:ext cx="2820600" cy="151920"/>
          </a:xfrm>
          <a:prstGeom prst="rect">
            <a:avLst/>
          </a:prstGeom>
          <a:noFill/>
          <a:ln>
            <a:noFill/>
          </a:ln>
        </p:spPr>
        <p:txBody>
          <a:bodyPr wrap="square" lIns="90000" tIns="45000" rIns="90000" bIns="45000" anchor="t" anchorCtr="0"/>
          <a:lstStyle>
            <a:lvl1pPr lvl="0" rtl="0" hangingPunct="0">
              <a:buNone/>
              <a:tabLst/>
              <a:defRPr lang="ru-RU" sz="2400" kern="1200">
                <a:latin typeface="Times New Roman" pitchFamily="18"/>
                <a:ea typeface="Lucida Sans Unicode" pitchFamily="2"/>
                <a:cs typeface="Tahoma" pitchFamily="2"/>
              </a:defRPr>
            </a:lvl1pPr>
          </a:lstStyle>
          <a:p>
            <a:pPr lvl="0"/>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r" rtl="0" hangingPunct="1">
        <a:spcBef>
          <a:spcPts val="0"/>
        </a:spcBef>
        <a:spcAft>
          <a:spcPts val="0"/>
        </a:spcAft>
        <a:buNone/>
        <a:tabLst/>
        <a:defRPr lang="ru-RU" sz="2800" b="0" i="0" u="none" strike="noStrike" kern="1200" spc="0">
          <a:ln>
            <a:noFill/>
          </a:ln>
          <a:solidFill>
            <a:srgbClr val="000000"/>
          </a:solidFill>
          <a:latin typeface="Calibri" pitchFamily="18"/>
          <a:ea typeface="Microsoft YaHei" pitchFamily="2"/>
          <a:cs typeface="Mangal" pitchFamily="2"/>
        </a:defRPr>
      </a:lvl1pPr>
    </p:titleStyle>
    <p:bodyStyle>
      <a:lvl1pPr lvl="0">
        <a:buSzPct val="45000"/>
        <a:buFont typeface="StarSymbol"/>
        <a:buChar char="●"/>
        <a:tabLst/>
        <a:defRPr lang="ru-RU" sz="1800" b="0" i="0" u="none" strike="noStrike" spc="0">
          <a:solidFill>
            <a:srgbClr val="000000"/>
          </a:solidFill>
          <a:latin typeface="Calibri" pitchFamily="18"/>
        </a:defRPr>
      </a:lvl1pPr>
      <a:lvl2pPr lvl="1">
        <a:buSzPct val="75000"/>
        <a:buFont typeface="StarSymbol"/>
        <a:buChar char="–"/>
        <a:tabLst/>
        <a:defRPr lang="ru-RU" sz="1800" b="0" i="0" u="none" strike="noStrike" spc="0">
          <a:solidFill>
            <a:srgbClr val="000000"/>
          </a:solidFill>
          <a:latin typeface="Calibri" pitchFamily="18"/>
        </a:defRPr>
      </a:lvl2pPr>
      <a:lvl3pPr lvl="2">
        <a:buSzPct val="45000"/>
        <a:buFont typeface="StarSymbol"/>
        <a:buChar char="●"/>
        <a:tabLst/>
        <a:defRPr lang="ru-RU" sz="1800" b="0" i="0" u="none" strike="noStrike" spc="0">
          <a:solidFill>
            <a:srgbClr val="000000"/>
          </a:solidFill>
          <a:latin typeface="Calibri" pitchFamily="18"/>
        </a:defRPr>
      </a:lvl3pPr>
      <a:lvl4pPr lvl="3">
        <a:buSzPct val="75000"/>
        <a:buFont typeface="StarSymbol"/>
        <a:buChar char="–"/>
        <a:tabLst/>
        <a:defRPr lang="ru-RU" sz="1800" b="0" i="0" u="none" strike="noStrike" spc="0">
          <a:solidFill>
            <a:srgbClr val="000000"/>
          </a:solidFill>
          <a:latin typeface="Calibri" pitchFamily="18"/>
        </a:defRPr>
      </a:lvl4pPr>
      <a:lvl5pPr lvl="4">
        <a:buSzPct val="45000"/>
        <a:buFont typeface="StarSymbol"/>
        <a:buChar char="●"/>
        <a:tabLst/>
        <a:defRPr lang="ru-RU" sz="1800" b="0" i="0" u="none" strike="noStrike" spc="0">
          <a:solidFill>
            <a:srgbClr val="000000"/>
          </a:solidFill>
          <a:latin typeface="Calibri" pitchFamily="18"/>
        </a:defRPr>
      </a:lvl5pPr>
      <a:lvl6pPr lvl="5">
        <a:buSzPct val="45000"/>
        <a:buFont typeface="StarSymbol"/>
        <a:buChar char="●"/>
        <a:tabLst/>
        <a:defRPr lang="ru-RU" sz="1800" b="0" i="0" u="none" strike="noStrike" spc="0">
          <a:solidFill>
            <a:srgbClr val="000000"/>
          </a:solidFill>
          <a:latin typeface="Calibri" pitchFamily="18"/>
        </a:defRPr>
      </a:lvl6pPr>
      <a:lvl7pPr lvl="6">
        <a:buSzPct val="45000"/>
        <a:buFont typeface="StarSymbol"/>
        <a:buChar char="●"/>
        <a:tabLst/>
        <a:defRPr lang="ru-RU" sz="1800" b="0" i="0" u="none" strike="noStrike" spc="0">
          <a:solidFill>
            <a:srgbClr val="000000"/>
          </a:solidFill>
          <a:latin typeface="Calibri" pitchFamily="18"/>
        </a:defRPr>
      </a:lvl7pPr>
      <a:lvl8pPr lvl="7">
        <a:buSzPct val="45000"/>
        <a:buFont typeface="StarSymbol"/>
        <a:buChar char="●"/>
        <a:tabLst/>
        <a:defRPr lang="ru-RU" sz="1800" b="0" i="0" u="none" strike="noStrike" spc="0">
          <a:solidFill>
            <a:srgbClr val="000000"/>
          </a:solidFill>
          <a:latin typeface="Calibri" pitchFamily="18"/>
        </a:defRPr>
      </a:lvl8pPr>
      <a:lvl9pPr marL="0" marR="0" lvl="0" indent="0" algn="l" rtl="0" hangingPunct="1">
        <a:spcBef>
          <a:spcPts val="360"/>
        </a:spcBef>
        <a:spcAft>
          <a:spcPts val="1417"/>
        </a:spcAft>
        <a:buClr>
          <a:srgbClr val="808080"/>
        </a:buClr>
        <a:buSzPct val="45000"/>
        <a:buFont typeface="Wingdings"/>
        <a:buChar char="§"/>
        <a:tabLst/>
        <a:defRPr lang="ru-RU" sz="1800" b="0" i="0" u="none" strike="noStrike" spc="0">
          <a:solidFill>
            <a:srgbClr val="000000"/>
          </a:solidFill>
          <a:latin typeface="Calibri" pitchFamily="18"/>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671760" y="255960"/>
            <a:ext cx="7809120" cy="1145160"/>
          </a:xfrm>
          <a:prstGeom prst="rect">
            <a:avLst/>
          </a:prstGeom>
          <a:noFill/>
          <a:ln>
            <a:noFill/>
          </a:ln>
        </p:spPr>
        <p:txBody>
          <a:bodyPr lIns="0" tIns="0" rIns="0" bIns="0"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endParaRPr lang="ru-RU"/>
          </a:p>
        </p:txBody>
      </p:sp>
      <p:sp>
        <p:nvSpPr>
          <p:cNvPr id="3" name="Текст 2"/>
          <p:cNvSpPr txBox="1">
            <a:spLocks noGrp="1"/>
          </p:cNvSpPr>
          <p:nvPr>
            <p:ph type="body" idx="1"/>
          </p:nvPr>
        </p:nvSpPr>
        <p:spPr>
          <a:xfrm>
            <a:off x="671760" y="1780560"/>
            <a:ext cx="7958160" cy="4478760"/>
          </a:xfrm>
          <a:prstGeom prst="rect">
            <a:avLst/>
          </a:prstGeom>
          <a:noFill/>
          <a:ln>
            <a:noFill/>
          </a:ln>
        </p:spPr>
        <p:txBody>
          <a:bodyPr lIns="0" tIns="0" rIns="0" bIns="0"/>
          <a:lstStyle>
            <a:defPPr marL="432000" marR="0" lvl="0" indent="-324000" algn="l">
              <a:spcBef>
                <a:spcPts val="0"/>
              </a:spcBef>
              <a:spcAft>
                <a:spcPts val="0"/>
              </a:spcAft>
              <a:buClr>
                <a:srgbClr val="E6E6E6"/>
              </a:buClr>
              <a:buSzPct val="45000"/>
              <a:buFont typeface="StarSymbol"/>
              <a:buNone/>
              <a:defRPr lang="ru-RU" sz="2910" b="0" i="0" u="none" strike="noStrike">
                <a:ln>
                  <a:noFill/>
                </a:ln>
                <a:solidFill>
                  <a:srgbClr val="E6E6E6"/>
                </a:solidFill>
                <a:latin typeface="Thorndale" pitchFamily="18"/>
                <a:ea typeface="Lucida Sans Unicode" pitchFamily="2"/>
                <a:cs typeface="Tahoma" pitchFamily="2"/>
              </a:defRPr>
            </a:defPPr>
            <a:lvl1pPr marL="432000" marR="0" lvl="0" indent="-324000" algn="l">
              <a:spcBef>
                <a:spcPts val="0"/>
              </a:spcBef>
              <a:spcAft>
                <a:spcPts val="0"/>
              </a:spcAft>
              <a:buClr>
                <a:srgbClr val="E6E6E6"/>
              </a:buClr>
              <a:buSzPct val="45000"/>
              <a:buFont typeface="StarSymbol"/>
              <a:buChar char="●"/>
              <a:defRPr lang="ru-RU" sz="2910" b="0" i="0" u="none" strike="noStrike">
                <a:ln>
                  <a:noFill/>
                </a:ln>
                <a:solidFill>
                  <a:srgbClr val="E6E6E6"/>
                </a:solidFill>
                <a:latin typeface="Thorndale" pitchFamily="18"/>
                <a:ea typeface="Lucida Sans Unicode" pitchFamily="2"/>
                <a:cs typeface="Tahoma" pitchFamily="2"/>
              </a:defRPr>
            </a:lvl1pPr>
            <a:lvl2pPr marL="864000" marR="0" lvl="1" indent="-288000" algn="l">
              <a:spcBef>
                <a:spcPts val="0"/>
              </a:spcBef>
              <a:spcAft>
                <a:spcPts val="0"/>
              </a:spcAft>
              <a:buClr>
                <a:srgbClr val="E6E6E6"/>
              </a:buClr>
              <a:buSzPct val="75000"/>
              <a:buFont typeface="StarSymbol"/>
              <a:buChar char="–"/>
              <a:defRPr lang="ru-RU" sz="2540" b="0" i="0" u="none" strike="noStrike">
                <a:ln>
                  <a:noFill/>
                </a:ln>
                <a:solidFill>
                  <a:srgbClr val="E6E6E6"/>
                </a:solidFill>
                <a:latin typeface="Thorndale" pitchFamily="18"/>
                <a:ea typeface="Lucida Sans Unicode" pitchFamily="2"/>
                <a:cs typeface="Tahoma" pitchFamily="2"/>
              </a:defRPr>
            </a:lvl2pPr>
            <a:lvl3pPr marL="1296000" marR="0" lvl="2" indent="-216000" algn="l">
              <a:spcBef>
                <a:spcPts val="0"/>
              </a:spcBef>
              <a:spcAft>
                <a:spcPts val="0"/>
              </a:spcAft>
              <a:buClr>
                <a:srgbClr val="E6E6E6"/>
              </a:buClr>
              <a:buSzPct val="45000"/>
              <a:buFont typeface="StarSymbol"/>
              <a:buChar char="●"/>
              <a:defRPr lang="ru-RU" sz="2180" b="0" i="0" u="none" strike="noStrike">
                <a:ln>
                  <a:noFill/>
                </a:ln>
                <a:solidFill>
                  <a:srgbClr val="E6E6E6"/>
                </a:solidFill>
                <a:latin typeface="Thorndale" pitchFamily="18"/>
                <a:ea typeface="Lucida Sans Unicode" pitchFamily="2"/>
                <a:cs typeface="Tahoma" pitchFamily="2"/>
              </a:defRPr>
            </a:lvl3pPr>
            <a:lvl4pPr marL="1728000" marR="0" lvl="3" indent="-216000" algn="l">
              <a:spcBef>
                <a:spcPts val="0"/>
              </a:spcBef>
              <a:spcAft>
                <a:spcPts val="0"/>
              </a:spcAft>
              <a:buClr>
                <a:srgbClr val="E6E6E6"/>
              </a:buClr>
              <a:buSzPct val="7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4pPr>
            <a:lvl5pPr marL="2160000" marR="0" lvl="4"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5pPr>
            <a:lvl6pPr marL="2592000" marR="0" lvl="5"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6pPr>
            <a:lvl7pPr marL="3024000" marR="0" lvl="6"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7pPr>
            <a:lvl8pPr marL="3456000" marR="0" lvl="7"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8pPr>
            <a:lvl9pPr marL="3887999" marR="0" lvl="8"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Прямоугольник 3"/>
          <p:cNvSpPr/>
          <p:nvPr/>
        </p:nvSpPr>
        <p:spPr>
          <a:xfrm>
            <a:off x="657360" y="6419520"/>
            <a:ext cx="8486640" cy="8784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sp>
        <p:nvSpPr>
          <p:cNvPr id="5" name="Прямоугольник 4"/>
          <p:cNvSpPr/>
          <p:nvPr/>
        </p:nvSpPr>
        <p:spPr>
          <a:xfrm>
            <a:off x="1803240" y="6612120"/>
            <a:ext cx="7341120" cy="8784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hangingPunct="0">
        <a:tabLst/>
        <a:defRPr lang="ru-RU" sz="3630" b="1" i="1" u="none" strike="noStrike">
          <a:ln>
            <a:noFill/>
          </a:ln>
          <a:solidFill>
            <a:srgbClr val="FF9966"/>
          </a:solidFill>
          <a:latin typeface="Albany" pitchFamily="34"/>
          <a:cs typeface="Tahoma" pitchFamily="2"/>
        </a:defRPr>
      </a:lvl1pPr>
    </p:titleStyle>
    <p:bodyStyle>
      <a:lvl1pPr marL="0" marR="0" indent="0" algn="l" rtl="0" hangingPunct="0">
        <a:spcBef>
          <a:spcPts val="0"/>
        </a:spcBef>
        <a:spcAft>
          <a:spcPts val="0"/>
        </a:spcAft>
        <a:tabLst/>
        <a:defRPr lang="ru-RU" sz="2910" b="0" i="0" u="none" strike="noStrike">
          <a:ln>
            <a:noFill/>
          </a:ln>
          <a:solidFill>
            <a:srgbClr val="E6E6E6"/>
          </a:solidFill>
          <a:latin typeface="Thorndale" pitchFamily="18"/>
          <a:cs typeface="Tahoma"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name="Лыжные гонки">
    <p:spTree>
      <p:nvGrpSpPr>
        <p:cNvPr id="1" name=""/>
        <p:cNvGrpSpPr/>
        <p:nvPr/>
      </p:nvGrpSpPr>
      <p:grpSpPr>
        <a:xfrm>
          <a:off x="0" y="0"/>
          <a:ext cx="0" cy="0"/>
          <a:chOff x="0" y="0"/>
          <a:chExt cx="0" cy="0"/>
        </a:xfrm>
      </p:grpSpPr>
      <p:sp>
        <p:nvSpPr>
          <p:cNvPr id="2" name="Подзаголовок 2"/>
          <p:cNvSpPr txBox="1">
            <a:spLocks noGrp="1"/>
          </p:cNvSpPr>
          <p:nvPr>
            <p:ph type="subTitle" idx="4294967295"/>
          </p:nvPr>
        </p:nvSpPr>
        <p:spPr>
          <a:xfrm>
            <a:off x="4572000" y="3429000"/>
            <a:ext cx="3962160" cy="2133360"/>
          </a:xfrm>
        </p:spPr>
        <p:txBody>
          <a:bodyPr wrap="square" lIns="90000" tIns="45000" rIns="90000" bIns="45000" anchor="t"/>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0" lvl="0" indent="-216000" algn="r" hangingPunct="1">
              <a:buNone/>
            </a:pPr>
            <a:r>
              <a:rPr lang="ru-RU" sz="2800" dirty="0">
                <a:solidFill>
                  <a:srgbClr val="FFFF00"/>
                </a:solidFill>
                <a:latin typeface="Calibri" pitchFamily="18"/>
              </a:rPr>
              <a:t>Зимние </a:t>
            </a:r>
            <a:r>
              <a:rPr lang="ru-RU" sz="2800" dirty="0" smtClean="0">
                <a:solidFill>
                  <a:srgbClr val="FFFF00"/>
                </a:solidFill>
                <a:latin typeface="Calibri" pitchFamily="18"/>
              </a:rPr>
              <a:t>виды спорта</a:t>
            </a:r>
          </a:p>
          <a:p>
            <a:pPr marL="0" lvl="0" indent="-216000" algn="r" hangingPunct="1">
              <a:buNone/>
            </a:pPr>
            <a:endParaRPr lang="ru-RU" sz="2800" dirty="0">
              <a:solidFill>
                <a:srgbClr val="FFFF00"/>
              </a:solidFill>
              <a:latin typeface="Calibri" pitchFamily="18"/>
            </a:endParaRPr>
          </a:p>
          <a:p>
            <a:pPr marL="0" lvl="0" indent="-216000" algn="r" hangingPunct="1">
              <a:buNone/>
            </a:pPr>
            <a:r>
              <a:rPr lang="ru-RU" sz="2800" dirty="0" smtClean="0">
                <a:solidFill>
                  <a:srgbClr val="FFFF00"/>
                </a:solidFill>
                <a:latin typeface="Calibri" pitchFamily="18"/>
              </a:rPr>
              <a:t>Преподаватель ОБЖ МОУ СОШ №40 Винник Дмитрий Иванович</a:t>
            </a:r>
            <a:endParaRPr lang="ru-RU" sz="2800" dirty="0">
              <a:solidFill>
                <a:srgbClr val="FFFF00"/>
              </a:solidFill>
              <a:latin typeface="Calibri" pitchFamily="18"/>
            </a:endParaRPr>
          </a:p>
        </p:txBody>
      </p:sp>
      <p:sp>
        <p:nvSpPr>
          <p:cNvPr id="3" name="Заголовок 1"/>
          <p:cNvSpPr txBox="1">
            <a:spLocks noGrp="1"/>
          </p:cNvSpPr>
          <p:nvPr>
            <p:ph type="title" idx="4294967295"/>
          </p:nvPr>
        </p:nvSpPr>
        <p:spPr>
          <a:xfrm>
            <a:off x="-1404720" y="836640"/>
            <a:ext cx="8004960" cy="2967479"/>
          </a:xfrm>
        </p:spPr>
        <p:txBody>
          <a:bodyPr wrap="square" lIns="90000" tIns="45000" rIns="90000" bIns="45000" anchor="t"/>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lgn="r" hangingPunct="1">
              <a:buNone/>
            </a:pPr>
            <a:r>
              <a:rPr lang="ru-RU" sz="8800" i="0" dirty="0">
                <a:solidFill>
                  <a:srgbClr val="FF3333"/>
                </a:solidFill>
                <a:latin typeface="Constantia" pitchFamily="18"/>
                <a:cs typeface="David" pitchFamily="34"/>
              </a:rPr>
              <a:t>Лыжные гонки</a:t>
            </a:r>
          </a:p>
        </p:txBody>
      </p:sp>
      <p:sp>
        <p:nvSpPr>
          <p:cNvPr id="4" name="TextBox 5"/>
          <p:cNvSpPr/>
          <p:nvPr/>
        </p:nvSpPr>
        <p:spPr>
          <a:xfrm>
            <a:off x="118440" y="6318720"/>
            <a:ext cx="233280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pic>
        <p:nvPicPr>
          <p:cNvPr id="5" name="Picture 4"/>
          <p:cNvPicPr>
            <a:picLocks noChangeAspect="1"/>
          </p:cNvPicPr>
          <p:nvPr/>
        </p:nvPicPr>
        <p:blipFill>
          <a:blip r:embed="rId3">
            <a:lum/>
            <a:alphaModFix/>
          </a:blip>
          <a:srcRect/>
          <a:stretch>
            <a:fillRect/>
          </a:stretch>
        </p:blipFill>
        <p:spPr>
          <a:xfrm>
            <a:off x="323640" y="2204999"/>
            <a:ext cx="2753640" cy="2064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Объект 1"/>
          <p:cNvSpPr txBox="1">
            <a:spLocks noGrp="1"/>
          </p:cNvSpPr>
          <p:nvPr>
            <p:ph type="body" idx="4294967295"/>
          </p:nvPr>
        </p:nvSpPr>
        <p:spPr>
          <a:xfrm>
            <a:off x="457200" y="457200"/>
            <a:ext cx="7930800" cy="5714640"/>
          </a:xfrm>
        </p:spPr>
        <p:txBody>
          <a:bodyPr wrap="square" lIns="90000" tIns="45000" rIns="90000" bIns="45000" anchor="t"/>
          <a:lstStyle>
            <a:defPPr marL="432000" marR="0" lvl="0" indent="-324000" algn="l">
              <a:spcBef>
                <a:spcPts val="0"/>
              </a:spcBef>
              <a:spcAft>
                <a:spcPts val="0"/>
              </a:spcAft>
              <a:buClr>
                <a:srgbClr val="E6E6E6"/>
              </a:buClr>
              <a:buSzPct val="45000"/>
              <a:buFont typeface="StarSymbol"/>
              <a:buNone/>
              <a:defRPr lang="ru-RU" sz="2910" b="0" i="0" u="none" strike="noStrike">
                <a:ln>
                  <a:noFill/>
                </a:ln>
                <a:solidFill>
                  <a:srgbClr val="E6E6E6"/>
                </a:solidFill>
                <a:latin typeface="Thorndale" pitchFamily="18"/>
                <a:ea typeface="Lucida Sans Unicode" pitchFamily="2"/>
                <a:cs typeface="Tahoma" pitchFamily="2"/>
              </a:defRPr>
            </a:defPPr>
            <a:lvl1pPr marL="432000" marR="0" lvl="0" indent="-324000" algn="l">
              <a:spcBef>
                <a:spcPts val="0"/>
              </a:spcBef>
              <a:spcAft>
                <a:spcPts val="0"/>
              </a:spcAft>
              <a:buClr>
                <a:srgbClr val="E6E6E6"/>
              </a:buClr>
              <a:buSzPct val="45000"/>
              <a:buFont typeface="StarSymbol"/>
              <a:buChar char="●"/>
              <a:defRPr lang="ru-RU" sz="2910" b="0" i="0" u="none" strike="noStrike">
                <a:ln>
                  <a:noFill/>
                </a:ln>
                <a:solidFill>
                  <a:srgbClr val="E6E6E6"/>
                </a:solidFill>
                <a:latin typeface="Thorndale" pitchFamily="18"/>
                <a:ea typeface="Lucida Sans Unicode" pitchFamily="2"/>
                <a:cs typeface="Tahoma" pitchFamily="2"/>
              </a:defRPr>
            </a:lvl1pPr>
            <a:lvl2pPr marL="864000" marR="0" lvl="1" indent="-288000" algn="l">
              <a:spcBef>
                <a:spcPts val="0"/>
              </a:spcBef>
              <a:spcAft>
                <a:spcPts val="0"/>
              </a:spcAft>
              <a:buClr>
                <a:srgbClr val="E6E6E6"/>
              </a:buClr>
              <a:buSzPct val="75000"/>
              <a:buFont typeface="StarSymbol"/>
              <a:buChar char="–"/>
              <a:defRPr lang="ru-RU" sz="2540" b="0" i="0" u="none" strike="noStrike">
                <a:ln>
                  <a:noFill/>
                </a:ln>
                <a:solidFill>
                  <a:srgbClr val="E6E6E6"/>
                </a:solidFill>
                <a:latin typeface="Thorndale" pitchFamily="18"/>
                <a:ea typeface="Lucida Sans Unicode" pitchFamily="2"/>
                <a:cs typeface="Tahoma" pitchFamily="2"/>
              </a:defRPr>
            </a:lvl2pPr>
            <a:lvl3pPr marL="1296000" marR="0" lvl="2" indent="-216000" algn="l">
              <a:spcBef>
                <a:spcPts val="0"/>
              </a:spcBef>
              <a:spcAft>
                <a:spcPts val="0"/>
              </a:spcAft>
              <a:buClr>
                <a:srgbClr val="E6E6E6"/>
              </a:buClr>
              <a:buSzPct val="45000"/>
              <a:buFont typeface="StarSymbol"/>
              <a:buChar char="●"/>
              <a:defRPr lang="ru-RU" sz="2180" b="0" i="0" u="none" strike="noStrike">
                <a:ln>
                  <a:noFill/>
                </a:ln>
                <a:solidFill>
                  <a:srgbClr val="E6E6E6"/>
                </a:solidFill>
                <a:latin typeface="Thorndale" pitchFamily="18"/>
                <a:ea typeface="Lucida Sans Unicode" pitchFamily="2"/>
                <a:cs typeface="Tahoma" pitchFamily="2"/>
              </a:defRPr>
            </a:lvl3pPr>
            <a:lvl4pPr marL="1728000" marR="0" lvl="3" indent="-216000" algn="l">
              <a:spcBef>
                <a:spcPts val="0"/>
              </a:spcBef>
              <a:spcAft>
                <a:spcPts val="0"/>
              </a:spcAft>
              <a:buClr>
                <a:srgbClr val="E6E6E6"/>
              </a:buClr>
              <a:buSzPct val="7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4pPr>
            <a:lvl5pPr marL="2160000" marR="0" lvl="4"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5pPr>
            <a:lvl6pPr marL="2592000" marR="0" lvl="5"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6pPr>
            <a:lvl7pPr marL="3024000" marR="0" lvl="6"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7pPr>
            <a:lvl8pPr marL="3456000" marR="0" lvl="7"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8pPr>
            <a:lvl9pPr marL="3887999" marR="0" lvl="8"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9pPr>
          </a:lstStyle>
          <a:p>
            <a:pPr marL="0" lvl="0" indent="0" hangingPunct="1">
              <a:spcBef>
                <a:spcPts val="360"/>
              </a:spcBef>
              <a:spcAft>
                <a:spcPts val="1417"/>
              </a:spcAft>
              <a:buNone/>
            </a:pPr>
            <a:endParaRPr lang="ru-RU" sz="3600" b="1">
              <a:solidFill>
                <a:srgbClr val="000000"/>
              </a:solidFill>
              <a:latin typeface="Calibri"/>
            </a:endParaRPr>
          </a:p>
          <a:p>
            <a:pPr marL="0" lvl="0" indent="0" algn="ctr" hangingPunct="1">
              <a:spcBef>
                <a:spcPts val="360"/>
              </a:spcBef>
              <a:spcAft>
                <a:spcPts val="1417"/>
              </a:spcAft>
              <a:buNone/>
            </a:pPr>
            <a:r>
              <a:rPr lang="ru-RU" sz="3600" b="1">
                <a:solidFill>
                  <a:srgbClr val="FF3333"/>
                </a:solidFill>
                <a:latin typeface="Calibri"/>
              </a:rPr>
              <a:t>ДОСТИЖЕНИЯ</a:t>
            </a:r>
          </a:p>
          <a:p>
            <a:pPr marL="0" lvl="0" indent="0" hangingPunct="1">
              <a:spcBef>
                <a:spcPts val="360"/>
              </a:spcBef>
              <a:spcAft>
                <a:spcPts val="1417"/>
              </a:spcAft>
              <a:buNone/>
            </a:pPr>
            <a:r>
              <a:rPr lang="ru-RU" sz="2000">
                <a:solidFill>
                  <a:srgbClr val="000000"/>
                </a:solidFill>
                <a:latin typeface="Calibri"/>
              </a:rPr>
              <a:t> </a:t>
            </a:r>
            <a:r>
              <a:rPr lang="ru-RU" sz="2000">
                <a:solidFill>
                  <a:srgbClr val="FFFFFF"/>
                </a:solidFill>
                <a:latin typeface="Calibri"/>
              </a:rPr>
              <a:t> На чемпионатах мира 1954–2005 гг. наши соотечественники выиграли всего 186 медалей, в числе которых 73 – золотые. На Белых олимпиадах 1956–2002 гг. они были удостоены 94 наград, и 38 из них – золотые. Эти показатели являются рекордными для мировых чемпионатов и Олимпиад.</a:t>
            </a:r>
          </a:p>
          <a:p>
            <a:pPr marL="0" lvl="0" indent="0" hangingPunct="1">
              <a:spcBef>
                <a:spcPts val="360"/>
              </a:spcBef>
              <a:spcAft>
                <a:spcPts val="1417"/>
              </a:spcAft>
              <a:buNone/>
            </a:pPr>
            <a:r>
              <a:rPr lang="ru-RU" sz="2000">
                <a:solidFill>
                  <a:srgbClr val="FFFFFF"/>
                </a:solidFill>
                <a:latin typeface="Calibri"/>
              </a:rPr>
              <a:t>  Таким образом, за более чем полувековой период выступлений на самых главных международных спортивных форумах советские и российские лыжники-гонщики установили высшее общекомандное мировое достижение: 280 медалей всего и золотых – 111.</a:t>
            </a:r>
          </a:p>
          <a:p>
            <a:pPr marL="0" lvl="0" indent="0" hangingPunct="1">
              <a:spcBef>
                <a:spcPts val="360"/>
              </a:spcBef>
              <a:spcAft>
                <a:spcPts val="1417"/>
              </a:spcAft>
              <a:buNone/>
            </a:pPr>
            <a:endParaRPr lang="ru-RU" sz="2000">
              <a:solidFill>
                <a:srgbClr val="000000"/>
              </a:solidFill>
              <a:latin typeface="Calibri"/>
            </a:endParaRPr>
          </a:p>
        </p:txBody>
      </p:sp>
      <p:pic>
        <p:nvPicPr>
          <p:cNvPr id="3" name="Picture 2"/>
          <p:cNvPicPr>
            <a:picLocks noChangeAspect="1"/>
          </p:cNvPicPr>
          <p:nvPr/>
        </p:nvPicPr>
        <p:blipFill>
          <a:blip r:embed="rId3">
            <a:lum/>
            <a:alphaModFix/>
          </a:blip>
          <a:srcRect/>
          <a:stretch>
            <a:fillRect/>
          </a:stretch>
        </p:blipFill>
        <p:spPr>
          <a:xfrm>
            <a:off x="6516360" y="332640"/>
            <a:ext cx="1511640" cy="1927799"/>
          </a:xfrm>
          <a:prstGeom prst="rect">
            <a:avLst/>
          </a:prstGeom>
          <a:noFill/>
          <a:ln>
            <a:noFill/>
          </a:ln>
        </p:spPr>
      </p:pic>
      <p:pic>
        <p:nvPicPr>
          <p:cNvPr id="4" name="Picture 3"/>
          <p:cNvPicPr>
            <a:picLocks noChangeAspect="1"/>
          </p:cNvPicPr>
          <p:nvPr/>
        </p:nvPicPr>
        <p:blipFill>
          <a:blip r:embed="rId4">
            <a:lum/>
            <a:alphaModFix/>
          </a:blip>
          <a:srcRect/>
          <a:stretch>
            <a:fillRect/>
          </a:stretch>
        </p:blipFill>
        <p:spPr>
          <a:xfrm>
            <a:off x="395640" y="520560"/>
            <a:ext cx="2304000" cy="1551960"/>
          </a:xfrm>
          <a:prstGeom prst="rect">
            <a:avLst/>
          </a:prstGeom>
          <a:noFill/>
          <a:ln>
            <a:noFill/>
          </a:ln>
        </p:spPr>
      </p:pic>
      <p:pic>
        <p:nvPicPr>
          <p:cNvPr id="5" name="Picture 4"/>
          <p:cNvPicPr>
            <a:picLocks noChangeAspect="1"/>
          </p:cNvPicPr>
          <p:nvPr/>
        </p:nvPicPr>
        <p:blipFill>
          <a:blip r:embed="rId5">
            <a:lum/>
            <a:alphaModFix/>
          </a:blip>
          <a:srcRect/>
          <a:stretch>
            <a:fillRect/>
          </a:stretch>
        </p:blipFill>
        <p:spPr>
          <a:xfrm>
            <a:off x="3851999" y="550440"/>
            <a:ext cx="1223639" cy="1223639"/>
          </a:xfrm>
          <a:prstGeom prst="rect">
            <a:avLst/>
          </a:prstGeom>
          <a:noFill/>
          <a:ln>
            <a:noFill/>
          </a:ln>
        </p:spPr>
      </p:pic>
      <p:pic>
        <p:nvPicPr>
          <p:cNvPr id="6" name="Picture 5"/>
          <p:cNvPicPr>
            <a:picLocks noChangeAspect="1"/>
          </p:cNvPicPr>
          <p:nvPr/>
        </p:nvPicPr>
        <p:blipFill>
          <a:blip r:embed="rId6">
            <a:lum/>
            <a:alphaModFix/>
          </a:blip>
          <a:srcRect/>
          <a:stretch>
            <a:fillRect/>
          </a:stretch>
        </p:blipFill>
        <p:spPr>
          <a:xfrm>
            <a:off x="644040" y="5237279"/>
            <a:ext cx="1839599" cy="1385640"/>
          </a:xfrm>
          <a:prstGeom prst="rect">
            <a:avLst/>
          </a:prstGeom>
          <a:noFill/>
          <a:ln>
            <a:noFill/>
          </a:ln>
        </p:spPr>
      </p:pic>
      <p:pic>
        <p:nvPicPr>
          <p:cNvPr id="7" name="Picture 6"/>
          <p:cNvPicPr>
            <a:picLocks noChangeAspect="1"/>
          </p:cNvPicPr>
          <p:nvPr/>
        </p:nvPicPr>
        <p:blipFill>
          <a:blip r:embed="rId7">
            <a:lum/>
            <a:alphaModFix/>
          </a:blip>
          <a:srcRect/>
          <a:stretch>
            <a:fillRect/>
          </a:stretch>
        </p:blipFill>
        <p:spPr>
          <a:xfrm>
            <a:off x="3816000" y="5278320"/>
            <a:ext cx="1295640" cy="1249919"/>
          </a:xfrm>
          <a:prstGeom prst="rect">
            <a:avLst/>
          </a:prstGeom>
          <a:noFill/>
          <a:ln>
            <a:noFill/>
          </a:ln>
        </p:spPr>
      </p:pic>
      <p:pic>
        <p:nvPicPr>
          <p:cNvPr id="8" name="Picture 7"/>
          <p:cNvPicPr>
            <a:picLocks noChangeAspect="1"/>
          </p:cNvPicPr>
          <p:nvPr/>
        </p:nvPicPr>
        <p:blipFill>
          <a:blip r:embed="rId8">
            <a:lum/>
            <a:alphaModFix/>
          </a:blip>
          <a:srcRect/>
          <a:stretch>
            <a:fillRect/>
          </a:stretch>
        </p:blipFill>
        <p:spPr>
          <a:xfrm>
            <a:off x="6422400" y="5219280"/>
            <a:ext cx="1699200" cy="13683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pic>
        <p:nvPicPr>
          <p:cNvPr id="2" name="Рисунок 3"/>
          <p:cNvPicPr>
            <a:picLocks noChangeAspect="1"/>
          </p:cNvPicPr>
          <p:nvPr/>
        </p:nvPicPr>
        <p:blipFill>
          <a:blip r:embed="rId3">
            <a:lum/>
            <a:alphaModFix/>
          </a:blip>
          <a:srcRect/>
          <a:stretch>
            <a:fillRect/>
          </a:stretch>
        </p:blipFill>
        <p:spPr>
          <a:xfrm>
            <a:off x="971640" y="1052640"/>
            <a:ext cx="6857640" cy="5189040"/>
          </a:xfrm>
          <a:prstGeom prst="rect">
            <a:avLst/>
          </a:prstGeom>
          <a:noFill/>
          <a:ln>
            <a:noFill/>
          </a:ln>
        </p:spPr>
      </p:pic>
      <p:sp>
        <p:nvSpPr>
          <p:cNvPr id="3" name="TextBox 4"/>
          <p:cNvSpPr/>
          <p:nvPr/>
        </p:nvSpPr>
        <p:spPr>
          <a:xfrm>
            <a:off x="1115640" y="476640"/>
            <a:ext cx="5328360" cy="1370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solidFill>
                  <a:srgbClr val="FF3333"/>
                </a:solidFill>
              </a:defRPr>
            </a:pPr>
            <a:r>
              <a:rPr lang="ru-RU" sz="2800" b="1" i="1" u="none" strike="noStrike" kern="1200" spc="0">
                <a:ln>
                  <a:noFill/>
                </a:ln>
                <a:solidFill>
                  <a:srgbClr val="FF3333"/>
                </a:solidFill>
                <a:latin typeface="Tahoma" pitchFamily="34"/>
                <a:ea typeface="Tahoma" pitchFamily="1"/>
                <a:cs typeface="Tahoma" pitchFamily="34"/>
              </a:rPr>
              <a:t>День рождения лыжного спорта – 16 декабря 1895 г.</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Подзаголовок 1"/>
          <p:cNvSpPr txBox="1">
            <a:spLocks noGrp="1"/>
          </p:cNvSpPr>
          <p:nvPr>
            <p:ph type="subTitle" idx="4294967295"/>
          </p:nvPr>
        </p:nvSpPr>
        <p:spPr>
          <a:xfrm>
            <a:off x="503999" y="503999"/>
            <a:ext cx="7703999" cy="5544000"/>
          </a:xfrm>
        </p:spPr>
        <p:txBody>
          <a:bodyPr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0" lvl="0" indent="-216000" algn="ctr">
              <a:buNone/>
            </a:pPr>
            <a:r>
              <a:rPr lang="ru-RU" sz="4000" i="1" dirty="0">
                <a:solidFill>
                  <a:srgbClr val="FF00FF"/>
                </a:solidFill>
                <a:latin typeface="Times New Roman" pitchFamily="18"/>
              </a:rPr>
              <a:t>Презентацию </a:t>
            </a:r>
            <a:r>
              <a:rPr lang="ru-RU" sz="4000" i="1" dirty="0" smtClean="0">
                <a:solidFill>
                  <a:srgbClr val="FF00FF"/>
                </a:solidFill>
                <a:latin typeface="Times New Roman" pitchFamily="18"/>
              </a:rPr>
              <a:t>подготовил</a:t>
            </a:r>
            <a:endParaRPr lang="ru-RU" sz="4000" i="1" dirty="0">
              <a:solidFill>
                <a:srgbClr val="FF00FF"/>
              </a:solidFill>
              <a:latin typeface="Times New Roman" pitchFamily="18"/>
            </a:endParaRPr>
          </a:p>
          <a:p>
            <a:pPr marL="0" lvl="0" indent="-216000" algn="ctr">
              <a:buNone/>
            </a:pPr>
            <a:r>
              <a:rPr lang="ru-RU" sz="4000" i="1" dirty="0">
                <a:solidFill>
                  <a:srgbClr val="FF00FF"/>
                </a:solidFill>
                <a:latin typeface="Times New Roman" pitchFamily="18"/>
              </a:rPr>
              <a:t> </a:t>
            </a:r>
            <a:r>
              <a:rPr lang="ru-RU" sz="4000" i="1" dirty="0" smtClean="0">
                <a:solidFill>
                  <a:srgbClr val="FF00FF"/>
                </a:solidFill>
                <a:latin typeface="Times New Roman" pitchFamily="18"/>
              </a:rPr>
              <a:t>учитель физической культуры МОУ СОШ №40 </a:t>
            </a:r>
            <a:r>
              <a:rPr lang="ru-RU" sz="4000" i="1" smtClean="0">
                <a:solidFill>
                  <a:srgbClr val="FF00FF"/>
                </a:solidFill>
                <a:latin typeface="Times New Roman" pitchFamily="18"/>
              </a:rPr>
              <a:t>г.Твери</a:t>
            </a:r>
            <a:endParaRPr lang="ru-RU" sz="4000" i="1" dirty="0" smtClean="0">
              <a:solidFill>
                <a:srgbClr val="FF00FF"/>
              </a:solidFill>
              <a:latin typeface="Times New Roman" pitchFamily="18"/>
            </a:endParaRPr>
          </a:p>
          <a:p>
            <a:pPr marL="0" lvl="0" indent="-216000" algn="ctr">
              <a:buNone/>
            </a:pPr>
            <a:r>
              <a:rPr lang="ru-RU" sz="4000" i="1" dirty="0" smtClean="0">
                <a:solidFill>
                  <a:srgbClr val="FF00FF"/>
                </a:solidFill>
                <a:latin typeface="Times New Roman" pitchFamily="18"/>
              </a:rPr>
              <a:t>Винник Дмитрий Иванович</a:t>
            </a:r>
            <a:endParaRPr lang="ru-RU" sz="4000" i="1" dirty="0">
              <a:solidFill>
                <a:srgbClr val="FF00FF"/>
              </a:solidFill>
              <a:latin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3707640" y="260640"/>
            <a:ext cx="4488120" cy="4896360"/>
          </a:xfrm>
          <a:prstGeom prst="rect">
            <a:avLst/>
          </a:prstGeom>
          <a:noFill/>
          <a:ln>
            <a:noFill/>
          </a:ln>
        </p:spPr>
      </p:pic>
      <p:sp>
        <p:nvSpPr>
          <p:cNvPr id="3" name="Объект 3"/>
          <p:cNvSpPr txBox="1">
            <a:spLocks noGrp="1"/>
          </p:cNvSpPr>
          <p:nvPr>
            <p:ph type="body" idx="4294967295"/>
          </p:nvPr>
        </p:nvSpPr>
        <p:spPr>
          <a:xfrm>
            <a:off x="467640" y="15840"/>
            <a:ext cx="7858800" cy="2332800"/>
          </a:xfrm>
        </p:spPr>
        <p:txBody>
          <a:bodyPr wrap="square" lIns="90000" tIns="45000" rIns="90000" bIns="45000" anchor="t"/>
          <a:lstStyle>
            <a:defPPr marL="432000" marR="0" lvl="0" indent="-324000" algn="l">
              <a:spcBef>
                <a:spcPts val="0"/>
              </a:spcBef>
              <a:spcAft>
                <a:spcPts val="0"/>
              </a:spcAft>
              <a:buClr>
                <a:srgbClr val="E6E6E6"/>
              </a:buClr>
              <a:buSzPct val="45000"/>
              <a:buFont typeface="StarSymbol"/>
              <a:buNone/>
              <a:defRPr lang="ru-RU" sz="2910" b="0" i="0" u="none" strike="noStrike">
                <a:ln>
                  <a:noFill/>
                </a:ln>
                <a:solidFill>
                  <a:srgbClr val="E6E6E6"/>
                </a:solidFill>
                <a:latin typeface="Thorndale" pitchFamily="18"/>
                <a:ea typeface="Lucida Sans Unicode" pitchFamily="2"/>
                <a:cs typeface="Tahoma" pitchFamily="2"/>
              </a:defRPr>
            </a:defPPr>
            <a:lvl1pPr marL="432000" marR="0" lvl="0" indent="-324000" algn="l">
              <a:spcBef>
                <a:spcPts val="0"/>
              </a:spcBef>
              <a:spcAft>
                <a:spcPts val="0"/>
              </a:spcAft>
              <a:buClr>
                <a:srgbClr val="E6E6E6"/>
              </a:buClr>
              <a:buSzPct val="45000"/>
              <a:buFont typeface="StarSymbol"/>
              <a:buChar char="●"/>
              <a:defRPr lang="ru-RU" sz="2910" b="0" i="0" u="none" strike="noStrike">
                <a:ln>
                  <a:noFill/>
                </a:ln>
                <a:solidFill>
                  <a:srgbClr val="E6E6E6"/>
                </a:solidFill>
                <a:latin typeface="Thorndale" pitchFamily="18"/>
                <a:ea typeface="Lucida Sans Unicode" pitchFamily="2"/>
                <a:cs typeface="Tahoma" pitchFamily="2"/>
              </a:defRPr>
            </a:lvl1pPr>
            <a:lvl2pPr marL="864000" marR="0" lvl="1" indent="-288000" algn="l">
              <a:spcBef>
                <a:spcPts val="0"/>
              </a:spcBef>
              <a:spcAft>
                <a:spcPts val="0"/>
              </a:spcAft>
              <a:buClr>
                <a:srgbClr val="E6E6E6"/>
              </a:buClr>
              <a:buSzPct val="75000"/>
              <a:buFont typeface="StarSymbol"/>
              <a:buChar char="–"/>
              <a:defRPr lang="ru-RU" sz="2540" b="0" i="0" u="none" strike="noStrike">
                <a:ln>
                  <a:noFill/>
                </a:ln>
                <a:solidFill>
                  <a:srgbClr val="E6E6E6"/>
                </a:solidFill>
                <a:latin typeface="Thorndale" pitchFamily="18"/>
                <a:ea typeface="Lucida Sans Unicode" pitchFamily="2"/>
                <a:cs typeface="Tahoma" pitchFamily="2"/>
              </a:defRPr>
            </a:lvl2pPr>
            <a:lvl3pPr marL="1296000" marR="0" lvl="2" indent="-216000" algn="l">
              <a:spcBef>
                <a:spcPts val="0"/>
              </a:spcBef>
              <a:spcAft>
                <a:spcPts val="0"/>
              </a:spcAft>
              <a:buClr>
                <a:srgbClr val="E6E6E6"/>
              </a:buClr>
              <a:buSzPct val="45000"/>
              <a:buFont typeface="StarSymbol"/>
              <a:buChar char="●"/>
              <a:defRPr lang="ru-RU" sz="2180" b="0" i="0" u="none" strike="noStrike">
                <a:ln>
                  <a:noFill/>
                </a:ln>
                <a:solidFill>
                  <a:srgbClr val="E6E6E6"/>
                </a:solidFill>
                <a:latin typeface="Thorndale" pitchFamily="18"/>
                <a:ea typeface="Lucida Sans Unicode" pitchFamily="2"/>
                <a:cs typeface="Tahoma" pitchFamily="2"/>
              </a:defRPr>
            </a:lvl3pPr>
            <a:lvl4pPr marL="1728000" marR="0" lvl="3" indent="-216000" algn="l">
              <a:spcBef>
                <a:spcPts val="0"/>
              </a:spcBef>
              <a:spcAft>
                <a:spcPts val="0"/>
              </a:spcAft>
              <a:buClr>
                <a:srgbClr val="E6E6E6"/>
              </a:buClr>
              <a:buSzPct val="7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4pPr>
            <a:lvl5pPr marL="2160000" marR="0" lvl="4"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5pPr>
            <a:lvl6pPr marL="2592000" marR="0" lvl="5"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6pPr>
            <a:lvl7pPr marL="3024000" marR="0" lvl="6"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7pPr>
            <a:lvl8pPr marL="3456000" marR="0" lvl="7"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8pPr>
            <a:lvl9pPr marL="3887999" marR="0" lvl="8"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9pPr>
          </a:lstStyle>
          <a:p>
            <a:pPr marL="0" lvl="0" indent="0" hangingPunct="1">
              <a:spcBef>
                <a:spcPts val="360"/>
              </a:spcBef>
              <a:spcAft>
                <a:spcPts val="1417"/>
              </a:spcAft>
              <a:buNone/>
            </a:pPr>
            <a:r>
              <a:rPr lang="ru-RU" sz="2400" b="1">
                <a:solidFill>
                  <a:srgbClr val="FF3333"/>
                </a:solidFill>
                <a:latin typeface="Calibri"/>
              </a:rPr>
              <a:t>Лыжные гонки</a:t>
            </a:r>
            <a:r>
              <a:rPr lang="ru-RU" sz="2400" b="1">
                <a:solidFill>
                  <a:srgbClr val="000000"/>
                </a:solidFill>
                <a:latin typeface="Calibri"/>
              </a:rPr>
              <a:t> </a:t>
            </a:r>
            <a:r>
              <a:rPr lang="ru-RU" sz="2400">
                <a:solidFill>
                  <a:srgbClr val="000000"/>
                </a:solidFill>
                <a:latin typeface="Calibri"/>
              </a:rPr>
              <a:t>— гонки на лыжах на определённую дистанцию по специально подготовленной трассе среди лиц определённой категории (возрастной, половой и т. д.).</a:t>
            </a:r>
          </a:p>
          <a:p>
            <a:pPr marL="0" lvl="0" indent="0" hangingPunct="1">
              <a:spcBef>
                <a:spcPts val="360"/>
              </a:spcBef>
              <a:spcAft>
                <a:spcPts val="1417"/>
              </a:spcAft>
              <a:buNone/>
            </a:pPr>
            <a:r>
              <a:rPr lang="ru-RU" sz="2400">
                <a:solidFill>
                  <a:srgbClr val="000000"/>
                </a:solidFill>
                <a:latin typeface="Calibri"/>
              </a:rPr>
              <a:t>Является Олимпийским видом спорта с 1924 года.</a:t>
            </a:r>
          </a:p>
          <a:p>
            <a:pPr marL="0" lvl="0" indent="0" hangingPunct="1">
              <a:spcBef>
                <a:spcPts val="360"/>
              </a:spcBef>
              <a:spcAft>
                <a:spcPts val="1417"/>
              </a:spcAft>
              <a:buNone/>
            </a:pPr>
            <a:endParaRPr lang="ru-RU" sz="1800">
              <a:solidFill>
                <a:srgbClr val="000000"/>
              </a:solidFill>
              <a:latin typeface="Calibri"/>
            </a:endParaRPr>
          </a:p>
        </p:txBody>
      </p:sp>
      <p:pic>
        <p:nvPicPr>
          <p:cNvPr id="4" name="Рисунок 6"/>
          <p:cNvPicPr>
            <a:picLocks noChangeAspect="1"/>
          </p:cNvPicPr>
          <p:nvPr/>
        </p:nvPicPr>
        <p:blipFill>
          <a:blip r:embed="rId4">
            <a:lum/>
            <a:alphaModFix/>
          </a:blip>
          <a:srcRect/>
          <a:stretch>
            <a:fillRect/>
          </a:stretch>
        </p:blipFill>
        <p:spPr>
          <a:xfrm>
            <a:off x="467640" y="1844999"/>
            <a:ext cx="1944000" cy="1944000"/>
          </a:xfrm>
          <a:prstGeom prst="rect">
            <a:avLst/>
          </a:prstGeom>
          <a:noFill/>
          <a:ln>
            <a:noFill/>
          </a:ln>
        </p:spPr>
      </p:pic>
      <p:sp>
        <p:nvSpPr>
          <p:cNvPr id="5" name="TextBox 7"/>
          <p:cNvSpPr/>
          <p:nvPr/>
        </p:nvSpPr>
        <p:spPr>
          <a:xfrm>
            <a:off x="179640" y="4581000"/>
            <a:ext cx="9096479" cy="1796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ru-RU" sz="2800" b="0" i="0" u="none" strike="noStrike" kern="1200" spc="0">
                <a:ln>
                  <a:noFill/>
                </a:ln>
                <a:solidFill>
                  <a:srgbClr val="000000"/>
                </a:solidFill>
                <a:latin typeface="Calibri" pitchFamily="18"/>
                <a:ea typeface="Microsoft YaHei" pitchFamily="2"/>
                <a:cs typeface="Mangal" pitchFamily="2"/>
              </a:rPr>
              <a:t>  Впервые состязания в лыжном беге на скорость состоялись в Норвегии в 1767 году.</a:t>
            </a:r>
          </a:p>
          <a:p>
            <a:pPr marL="0" marR="0" lvl="0" indent="0" algn="l" rtl="0" hangingPunct="1">
              <a:lnSpc>
                <a:spcPct val="100000"/>
              </a:lnSpc>
              <a:spcBef>
                <a:spcPts val="0"/>
              </a:spcBef>
              <a:spcAft>
                <a:spcPts val="0"/>
              </a:spcAft>
              <a:buNone/>
              <a:tabLst/>
              <a:defRPr sz="1800"/>
            </a:pPr>
            <a:r>
              <a:rPr lang="ru-RU" sz="2800" b="0" i="0" u="none" strike="noStrike" kern="1200" spc="0">
                <a:ln>
                  <a:noFill/>
                </a:ln>
                <a:solidFill>
                  <a:srgbClr val="000000"/>
                </a:solidFill>
                <a:latin typeface="Calibri" pitchFamily="18"/>
                <a:ea typeface="Microsoft YaHei" pitchFamily="2"/>
                <a:cs typeface="Mangal" pitchFamily="2"/>
              </a:rPr>
              <a:t>  В 1924 году была создана Международная федерация лыжного спорта (FIS).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extBox 3"/>
          <p:cNvSpPr/>
          <p:nvPr/>
        </p:nvSpPr>
        <p:spPr>
          <a:xfrm>
            <a:off x="2246400" y="404640"/>
            <a:ext cx="432612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solidFill>
                  <a:srgbClr val="FF3333"/>
                </a:solidFill>
              </a:defRPr>
            </a:pPr>
            <a:r>
              <a:rPr lang="ru-RU" sz="2400" b="1" i="0" u="none" strike="noStrike" kern="1200" spc="0">
                <a:ln>
                  <a:noFill/>
                </a:ln>
                <a:solidFill>
                  <a:srgbClr val="FF3333"/>
                </a:solidFill>
                <a:latin typeface="Calibri" pitchFamily="18"/>
                <a:ea typeface="Microsoft YaHei" pitchFamily="2"/>
                <a:cs typeface="Mangal" pitchFamily="2"/>
              </a:rPr>
              <a:t>Основные виды лыжных гонок</a:t>
            </a:r>
          </a:p>
        </p:txBody>
      </p:sp>
      <p:sp>
        <p:nvSpPr>
          <p:cNvPr id="3" name="TextBox 4"/>
          <p:cNvSpPr/>
          <p:nvPr/>
        </p:nvSpPr>
        <p:spPr>
          <a:xfrm>
            <a:off x="335880" y="1268640"/>
            <a:ext cx="8147880" cy="3382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50000"/>
              </a:lnSpc>
              <a:spcBef>
                <a:spcPts val="0"/>
              </a:spcBef>
              <a:spcAft>
                <a:spcPts val="0"/>
              </a:spcAft>
              <a:buSzPct val="45000"/>
              <a:buFont typeface="Arial" pitchFamily="32"/>
              <a:buChar char="•"/>
              <a:tabLst/>
              <a:defRPr sz="1800">
                <a:solidFill>
                  <a:srgbClr val="FFFFFF"/>
                </a:solidFill>
              </a:defRPr>
            </a:pPr>
            <a:r>
              <a:rPr lang="ru-RU" sz="2400" b="0" i="0" u="none" strike="noStrike" kern="1200" spc="0">
                <a:ln>
                  <a:noFill/>
                </a:ln>
                <a:solidFill>
                  <a:srgbClr val="FFFFFF"/>
                </a:solidFill>
                <a:latin typeface="Arial" pitchFamily="18"/>
                <a:ea typeface="Microsoft YaHei" pitchFamily="2"/>
                <a:cs typeface="Mangal" pitchFamily="2"/>
              </a:rPr>
              <a:t>Соревнования с раздельным стартом;</a:t>
            </a:r>
          </a:p>
          <a:p>
            <a:pPr marL="0" marR="0" lvl="0" indent="0" algn="l" rtl="0" hangingPunct="1">
              <a:lnSpc>
                <a:spcPct val="150000"/>
              </a:lnSpc>
              <a:spcBef>
                <a:spcPts val="0"/>
              </a:spcBef>
              <a:spcAft>
                <a:spcPts val="0"/>
              </a:spcAft>
              <a:buSzPct val="45000"/>
              <a:buFont typeface="Arial" pitchFamily="32"/>
              <a:buChar char="•"/>
              <a:tabLst/>
              <a:defRPr sz="1800">
                <a:solidFill>
                  <a:srgbClr val="FFFFFF"/>
                </a:solidFill>
              </a:defRPr>
            </a:pPr>
            <a:r>
              <a:rPr lang="ru-RU" sz="2400" b="0" i="0" u="none" strike="noStrike" kern="1200" spc="0">
                <a:ln>
                  <a:noFill/>
                </a:ln>
                <a:solidFill>
                  <a:srgbClr val="FFFFFF"/>
                </a:solidFill>
                <a:latin typeface="Arial" pitchFamily="18"/>
                <a:ea typeface="Microsoft YaHei" pitchFamily="2"/>
                <a:cs typeface="Mangal" pitchFamily="2"/>
              </a:rPr>
              <a:t>Соревнования с общим стартом (масс-старт);</a:t>
            </a:r>
          </a:p>
          <a:p>
            <a:pPr marL="0" marR="0" lvl="0" indent="0" algn="l" rtl="0" hangingPunct="1">
              <a:lnSpc>
                <a:spcPct val="150000"/>
              </a:lnSpc>
              <a:spcBef>
                <a:spcPts val="0"/>
              </a:spcBef>
              <a:spcAft>
                <a:spcPts val="0"/>
              </a:spcAft>
              <a:buSzPct val="45000"/>
              <a:buFont typeface="Arial" pitchFamily="32"/>
              <a:buChar char="•"/>
              <a:tabLst/>
              <a:defRPr sz="1800">
                <a:solidFill>
                  <a:srgbClr val="FFFFFF"/>
                </a:solidFill>
              </a:defRPr>
            </a:pPr>
            <a:r>
              <a:rPr lang="ru-RU" sz="2400" b="0" i="0" u="none" strike="noStrike" kern="1200" spc="0">
                <a:ln>
                  <a:noFill/>
                </a:ln>
                <a:solidFill>
                  <a:srgbClr val="FFFFFF"/>
                </a:solidFill>
                <a:latin typeface="Arial" pitchFamily="18"/>
                <a:ea typeface="Microsoft YaHei" pitchFamily="2"/>
                <a:cs typeface="Mangal" pitchFamily="2"/>
              </a:rPr>
              <a:t>Гонки преследования (скиатлон, система Гундерсена);</a:t>
            </a:r>
          </a:p>
          <a:p>
            <a:pPr marL="0" marR="0" lvl="0" indent="0" algn="l" rtl="0" hangingPunct="1">
              <a:lnSpc>
                <a:spcPct val="150000"/>
              </a:lnSpc>
              <a:spcBef>
                <a:spcPts val="0"/>
              </a:spcBef>
              <a:spcAft>
                <a:spcPts val="0"/>
              </a:spcAft>
              <a:buSzPct val="45000"/>
              <a:buFont typeface="Arial" pitchFamily="32"/>
              <a:buChar char="•"/>
              <a:tabLst/>
              <a:defRPr sz="1800">
                <a:solidFill>
                  <a:srgbClr val="FFFFFF"/>
                </a:solidFill>
              </a:defRPr>
            </a:pPr>
            <a:r>
              <a:rPr lang="ru-RU" sz="2400" b="0" i="0" u="none" strike="noStrike" kern="1200" spc="0">
                <a:ln>
                  <a:noFill/>
                </a:ln>
                <a:solidFill>
                  <a:srgbClr val="FFFFFF"/>
                </a:solidFill>
                <a:latin typeface="Arial" pitchFamily="18"/>
                <a:ea typeface="Microsoft YaHei" pitchFamily="2"/>
                <a:cs typeface="Mangal" pitchFamily="2"/>
              </a:rPr>
              <a:t>Эстафеты;</a:t>
            </a:r>
          </a:p>
          <a:p>
            <a:pPr marL="0" marR="0" lvl="0" indent="0" algn="l" rtl="0" hangingPunct="1">
              <a:lnSpc>
                <a:spcPct val="150000"/>
              </a:lnSpc>
              <a:spcBef>
                <a:spcPts val="0"/>
              </a:spcBef>
              <a:spcAft>
                <a:spcPts val="0"/>
              </a:spcAft>
              <a:buSzPct val="45000"/>
              <a:buFont typeface="Arial" pitchFamily="32"/>
              <a:buChar char="•"/>
              <a:tabLst/>
              <a:defRPr sz="1800">
                <a:solidFill>
                  <a:srgbClr val="FFFFFF"/>
                </a:solidFill>
              </a:defRPr>
            </a:pPr>
            <a:r>
              <a:rPr lang="ru-RU" sz="2400" b="0" i="0" u="none" strike="noStrike" kern="1200" spc="0">
                <a:ln>
                  <a:noFill/>
                </a:ln>
                <a:solidFill>
                  <a:srgbClr val="FFFFFF"/>
                </a:solidFill>
                <a:latin typeface="Arial" pitchFamily="18"/>
                <a:ea typeface="Microsoft YaHei" pitchFamily="2"/>
                <a:cs typeface="Mangal" pitchFamily="2"/>
              </a:rPr>
              <a:t>Индивидуальный спринт;</a:t>
            </a:r>
          </a:p>
          <a:p>
            <a:pPr marL="0" marR="0" lvl="0" indent="0" algn="l" rtl="0" hangingPunct="1">
              <a:lnSpc>
                <a:spcPct val="150000"/>
              </a:lnSpc>
              <a:spcBef>
                <a:spcPts val="0"/>
              </a:spcBef>
              <a:spcAft>
                <a:spcPts val="0"/>
              </a:spcAft>
              <a:buSzPct val="45000"/>
              <a:buFont typeface="Arial" pitchFamily="32"/>
              <a:buChar char="•"/>
              <a:tabLst/>
              <a:defRPr sz="1800">
                <a:solidFill>
                  <a:srgbClr val="FFFFFF"/>
                </a:solidFill>
              </a:defRPr>
            </a:pPr>
            <a:r>
              <a:rPr lang="ru-RU" sz="2400" b="0" i="0" u="none" strike="noStrike" kern="1200" spc="0">
                <a:ln>
                  <a:noFill/>
                </a:ln>
                <a:solidFill>
                  <a:srgbClr val="FFFFFF"/>
                </a:solidFill>
                <a:latin typeface="Arial" pitchFamily="18"/>
                <a:ea typeface="Microsoft YaHei" pitchFamily="2"/>
                <a:cs typeface="Mangal" pitchFamily="2"/>
              </a:rPr>
              <a:t>Командный спринт.</a:t>
            </a:r>
          </a:p>
        </p:txBody>
      </p:sp>
      <p:pic>
        <p:nvPicPr>
          <p:cNvPr id="4" name="Рисунок 5"/>
          <p:cNvPicPr>
            <a:picLocks noChangeAspect="1"/>
          </p:cNvPicPr>
          <p:nvPr/>
        </p:nvPicPr>
        <p:blipFill>
          <a:blip r:embed="rId3">
            <a:lum/>
            <a:alphaModFix/>
          </a:blip>
          <a:srcRect/>
          <a:stretch>
            <a:fillRect/>
          </a:stretch>
        </p:blipFill>
        <p:spPr>
          <a:xfrm>
            <a:off x="4212000" y="3141000"/>
            <a:ext cx="4364640" cy="33026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extBox 3"/>
          <p:cNvSpPr/>
          <p:nvPr/>
        </p:nvSpPr>
        <p:spPr>
          <a:xfrm>
            <a:off x="251640" y="332640"/>
            <a:ext cx="5544360" cy="2376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ru-RU" sz="2400" b="1" i="0" u="none" strike="noStrike" kern="1200" spc="0">
                <a:ln>
                  <a:noFill/>
                </a:ln>
                <a:solidFill>
                  <a:srgbClr val="000000"/>
                </a:solidFill>
                <a:latin typeface="Calibri" pitchFamily="18"/>
                <a:ea typeface="Microsoft YaHei" pitchFamily="2"/>
                <a:cs typeface="Mangal" pitchFamily="2"/>
              </a:rPr>
              <a:t>  </a:t>
            </a:r>
            <a:r>
              <a:rPr lang="ru-RU" sz="2400" b="1" i="0" u="none" strike="noStrike" kern="1200" spc="0">
                <a:ln>
                  <a:noFill/>
                </a:ln>
                <a:solidFill>
                  <a:srgbClr val="FF3333"/>
                </a:solidFill>
                <a:latin typeface="Calibri" pitchFamily="18"/>
                <a:ea typeface="Microsoft YaHei" pitchFamily="2"/>
                <a:cs typeface="Mangal" pitchFamily="2"/>
              </a:rPr>
              <a:t> Соревнования с раздельным стартом</a:t>
            </a:r>
          </a:p>
          <a:p>
            <a:pPr marL="0" marR="0" lvl="0" indent="0" algn="l" rtl="0" hangingPunct="1">
              <a:lnSpc>
                <a:spcPct val="100000"/>
              </a:lnSpc>
              <a:spcBef>
                <a:spcPts val="0"/>
              </a:spcBef>
              <a:spcAft>
                <a:spcPts val="0"/>
              </a:spcAft>
              <a:buNone/>
              <a:tabLst/>
              <a:defRPr sz="1800"/>
            </a:pPr>
            <a:r>
              <a:rPr lang="ru-RU" sz="1800" b="0" i="0" u="none" strike="noStrike" kern="1200" spc="0">
                <a:ln>
                  <a:noFill/>
                </a:ln>
                <a:solidFill>
                  <a:srgbClr val="FFFFFF"/>
                </a:solidFill>
                <a:latin typeface="Calibri" pitchFamily="18"/>
                <a:ea typeface="Microsoft YaHei" pitchFamily="2"/>
                <a:cs typeface="Mangal" pitchFamily="2"/>
              </a:rPr>
              <a:t>При раздельном старте спортсмены стартуют с определённым интервалом в определённой последовательности. Как правило, интервал составляет 30 с. Последовательность определяется жеребьёвкой или текущим положением спортсменом в рейтинге (сильнейшие стартуют последними). Возможен парный раздельный старт.</a:t>
            </a:r>
          </a:p>
        </p:txBody>
      </p:sp>
      <p:pic>
        <p:nvPicPr>
          <p:cNvPr id="3" name="Picture 2"/>
          <p:cNvPicPr>
            <a:picLocks noChangeAspect="1"/>
          </p:cNvPicPr>
          <p:nvPr/>
        </p:nvPicPr>
        <p:blipFill>
          <a:blip r:embed="rId3">
            <a:lum/>
            <a:alphaModFix/>
          </a:blip>
          <a:srcRect/>
          <a:stretch>
            <a:fillRect/>
          </a:stretch>
        </p:blipFill>
        <p:spPr>
          <a:xfrm>
            <a:off x="5796000" y="255960"/>
            <a:ext cx="2951999" cy="2476800"/>
          </a:xfrm>
          <a:prstGeom prst="rect">
            <a:avLst/>
          </a:prstGeom>
          <a:noFill/>
          <a:ln>
            <a:noFill/>
          </a:ln>
        </p:spPr>
      </p:pic>
      <p:sp>
        <p:nvSpPr>
          <p:cNvPr id="4" name="TextBox 4"/>
          <p:cNvSpPr/>
          <p:nvPr/>
        </p:nvSpPr>
        <p:spPr>
          <a:xfrm>
            <a:off x="215280" y="3933000"/>
            <a:ext cx="5256360" cy="2285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ru-RU" sz="2400" b="1" i="0" u="none" strike="noStrike" kern="1200" spc="0">
                <a:ln>
                  <a:noFill/>
                </a:ln>
                <a:solidFill>
                  <a:srgbClr val="000000"/>
                </a:solidFill>
                <a:latin typeface="Calibri" pitchFamily="18"/>
                <a:ea typeface="Microsoft YaHei" pitchFamily="2"/>
                <a:cs typeface="Mangal" pitchFamily="2"/>
              </a:rPr>
              <a:t>  </a:t>
            </a:r>
            <a:r>
              <a:rPr lang="ru-RU" sz="2400" b="1" i="0" u="none" strike="noStrike" kern="1200" spc="0">
                <a:ln>
                  <a:noFill/>
                </a:ln>
                <a:solidFill>
                  <a:srgbClr val="FF3333"/>
                </a:solidFill>
                <a:latin typeface="Calibri" pitchFamily="18"/>
                <a:ea typeface="Microsoft YaHei" pitchFamily="2"/>
                <a:cs typeface="Mangal" pitchFamily="2"/>
              </a:rPr>
              <a:t>Соревнования с масс-стартом</a:t>
            </a:r>
          </a:p>
          <a:p>
            <a:pPr marL="0" marR="0" lvl="0" indent="0" algn="l" rtl="0" hangingPunct="1">
              <a:lnSpc>
                <a:spcPct val="100000"/>
              </a:lnSpc>
              <a:spcBef>
                <a:spcPts val="0"/>
              </a:spcBef>
              <a:spcAft>
                <a:spcPts val="0"/>
              </a:spcAft>
              <a:buNone/>
              <a:tabLst/>
              <a:defRPr sz="1800"/>
            </a:pPr>
            <a:r>
              <a:rPr lang="ru-RU" sz="2000" b="0" i="0" u="none" strike="noStrike" kern="1200" spc="0">
                <a:ln>
                  <a:noFill/>
                </a:ln>
                <a:solidFill>
                  <a:srgbClr val="FFFFFF"/>
                </a:solidFill>
                <a:latin typeface="Calibri" pitchFamily="18"/>
                <a:ea typeface="Microsoft YaHei" pitchFamily="2"/>
                <a:cs typeface="Mangal" pitchFamily="2"/>
              </a:rPr>
              <a:t>При масс-старте все спортсмены стартуют одновременно. При этом спортсмены с наилучшим рейтингом занимают наиболее выгодные места на старте. Итоговый результат совпадает с финишным временем спортсмена.</a:t>
            </a:r>
          </a:p>
        </p:txBody>
      </p:sp>
      <p:pic>
        <p:nvPicPr>
          <p:cNvPr id="5" name="Picture 3"/>
          <p:cNvPicPr>
            <a:picLocks noChangeAspect="1"/>
          </p:cNvPicPr>
          <p:nvPr/>
        </p:nvPicPr>
        <p:blipFill>
          <a:blip r:embed="rId4">
            <a:lum/>
            <a:alphaModFix/>
          </a:blip>
          <a:srcRect/>
          <a:stretch>
            <a:fillRect/>
          </a:stretch>
        </p:blipFill>
        <p:spPr>
          <a:xfrm>
            <a:off x="5652000" y="3755159"/>
            <a:ext cx="2943720" cy="2207880"/>
          </a:xfrm>
          <a:prstGeom prst="rect">
            <a:avLst/>
          </a:prstGeom>
          <a:noFill/>
          <a:ln>
            <a:noFill/>
          </a:ln>
        </p:spPr>
      </p:pic>
      <p:pic>
        <p:nvPicPr>
          <p:cNvPr id="6" name="Picture 4"/>
          <p:cNvPicPr>
            <a:picLocks noChangeAspect="1"/>
          </p:cNvPicPr>
          <p:nvPr/>
        </p:nvPicPr>
        <p:blipFill>
          <a:blip r:embed="rId5">
            <a:lum/>
            <a:alphaModFix/>
          </a:blip>
          <a:srcRect/>
          <a:stretch>
            <a:fillRect/>
          </a:stretch>
        </p:blipFill>
        <p:spPr>
          <a:xfrm>
            <a:off x="683640" y="2787480"/>
            <a:ext cx="1101240" cy="929160"/>
          </a:xfrm>
          <a:prstGeom prst="rect">
            <a:avLst/>
          </a:prstGeom>
          <a:noFill/>
          <a:ln>
            <a:noFill/>
          </a:ln>
        </p:spPr>
      </p:pic>
      <p:pic>
        <p:nvPicPr>
          <p:cNvPr id="7" name="Picture 4"/>
          <p:cNvPicPr>
            <a:picLocks noChangeAspect="1"/>
          </p:cNvPicPr>
          <p:nvPr/>
        </p:nvPicPr>
        <p:blipFill>
          <a:blip r:embed="rId5">
            <a:lum/>
            <a:alphaModFix/>
          </a:blip>
          <a:srcRect/>
          <a:stretch>
            <a:fillRect/>
          </a:stretch>
        </p:blipFill>
        <p:spPr>
          <a:xfrm>
            <a:off x="2123640" y="2787480"/>
            <a:ext cx="1101240" cy="929160"/>
          </a:xfrm>
          <a:prstGeom prst="rect">
            <a:avLst/>
          </a:prstGeom>
          <a:noFill/>
          <a:ln>
            <a:noFill/>
          </a:ln>
        </p:spPr>
      </p:pic>
      <p:pic>
        <p:nvPicPr>
          <p:cNvPr id="8" name="Picture 4"/>
          <p:cNvPicPr>
            <a:picLocks noChangeAspect="1"/>
          </p:cNvPicPr>
          <p:nvPr/>
        </p:nvPicPr>
        <p:blipFill>
          <a:blip r:embed="rId5">
            <a:lum/>
            <a:alphaModFix/>
          </a:blip>
          <a:srcRect/>
          <a:stretch>
            <a:fillRect/>
          </a:stretch>
        </p:blipFill>
        <p:spPr>
          <a:xfrm>
            <a:off x="3491999" y="2825640"/>
            <a:ext cx="1101240" cy="9291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5436000" y="324720"/>
            <a:ext cx="3047760" cy="2285640"/>
          </a:xfrm>
          <a:prstGeom prst="rect">
            <a:avLst/>
          </a:prstGeom>
          <a:noFill/>
          <a:ln>
            <a:noFill/>
          </a:ln>
        </p:spPr>
      </p:pic>
      <p:sp>
        <p:nvSpPr>
          <p:cNvPr id="3" name="Объект 1"/>
          <p:cNvSpPr txBox="1">
            <a:spLocks noGrp="1"/>
          </p:cNvSpPr>
          <p:nvPr>
            <p:ph type="body" idx="4294967295"/>
          </p:nvPr>
        </p:nvSpPr>
        <p:spPr>
          <a:xfrm>
            <a:off x="159120" y="476640"/>
            <a:ext cx="8064360" cy="3148919"/>
          </a:xfrm>
        </p:spPr>
        <p:txBody>
          <a:bodyPr wrap="square" lIns="90000" tIns="45000" rIns="90000" bIns="45000" anchor="t"/>
          <a:lstStyle>
            <a:defPPr marL="432000" marR="0" lvl="0" indent="-324000" algn="l">
              <a:spcBef>
                <a:spcPts val="0"/>
              </a:spcBef>
              <a:spcAft>
                <a:spcPts val="0"/>
              </a:spcAft>
              <a:buClr>
                <a:srgbClr val="E6E6E6"/>
              </a:buClr>
              <a:buSzPct val="45000"/>
              <a:buFont typeface="StarSymbol"/>
              <a:buNone/>
              <a:defRPr lang="ru-RU" sz="2910" b="0" i="0" u="none" strike="noStrike">
                <a:ln>
                  <a:noFill/>
                </a:ln>
                <a:solidFill>
                  <a:srgbClr val="E6E6E6"/>
                </a:solidFill>
                <a:latin typeface="Thorndale" pitchFamily="18"/>
                <a:ea typeface="Lucida Sans Unicode" pitchFamily="2"/>
                <a:cs typeface="Tahoma" pitchFamily="2"/>
              </a:defRPr>
            </a:defPPr>
            <a:lvl1pPr marL="432000" marR="0" lvl="0" indent="-324000" algn="l">
              <a:spcBef>
                <a:spcPts val="0"/>
              </a:spcBef>
              <a:spcAft>
                <a:spcPts val="0"/>
              </a:spcAft>
              <a:buClr>
                <a:srgbClr val="E6E6E6"/>
              </a:buClr>
              <a:buSzPct val="45000"/>
              <a:buFont typeface="StarSymbol"/>
              <a:buChar char="●"/>
              <a:defRPr lang="ru-RU" sz="2910" b="0" i="0" u="none" strike="noStrike">
                <a:ln>
                  <a:noFill/>
                </a:ln>
                <a:solidFill>
                  <a:srgbClr val="E6E6E6"/>
                </a:solidFill>
                <a:latin typeface="Thorndale" pitchFamily="18"/>
                <a:ea typeface="Lucida Sans Unicode" pitchFamily="2"/>
                <a:cs typeface="Tahoma" pitchFamily="2"/>
              </a:defRPr>
            </a:lvl1pPr>
            <a:lvl2pPr marL="864000" marR="0" lvl="1" indent="-288000" algn="l">
              <a:spcBef>
                <a:spcPts val="0"/>
              </a:spcBef>
              <a:spcAft>
                <a:spcPts val="0"/>
              </a:spcAft>
              <a:buClr>
                <a:srgbClr val="E6E6E6"/>
              </a:buClr>
              <a:buSzPct val="75000"/>
              <a:buFont typeface="StarSymbol"/>
              <a:buChar char="–"/>
              <a:defRPr lang="ru-RU" sz="2540" b="0" i="0" u="none" strike="noStrike">
                <a:ln>
                  <a:noFill/>
                </a:ln>
                <a:solidFill>
                  <a:srgbClr val="E6E6E6"/>
                </a:solidFill>
                <a:latin typeface="Thorndale" pitchFamily="18"/>
                <a:ea typeface="Lucida Sans Unicode" pitchFamily="2"/>
                <a:cs typeface="Tahoma" pitchFamily="2"/>
              </a:defRPr>
            </a:lvl2pPr>
            <a:lvl3pPr marL="1296000" marR="0" lvl="2" indent="-216000" algn="l">
              <a:spcBef>
                <a:spcPts val="0"/>
              </a:spcBef>
              <a:spcAft>
                <a:spcPts val="0"/>
              </a:spcAft>
              <a:buClr>
                <a:srgbClr val="E6E6E6"/>
              </a:buClr>
              <a:buSzPct val="45000"/>
              <a:buFont typeface="StarSymbol"/>
              <a:buChar char="●"/>
              <a:defRPr lang="ru-RU" sz="2180" b="0" i="0" u="none" strike="noStrike">
                <a:ln>
                  <a:noFill/>
                </a:ln>
                <a:solidFill>
                  <a:srgbClr val="E6E6E6"/>
                </a:solidFill>
                <a:latin typeface="Thorndale" pitchFamily="18"/>
                <a:ea typeface="Lucida Sans Unicode" pitchFamily="2"/>
                <a:cs typeface="Tahoma" pitchFamily="2"/>
              </a:defRPr>
            </a:lvl3pPr>
            <a:lvl4pPr marL="1728000" marR="0" lvl="3" indent="-216000" algn="l">
              <a:spcBef>
                <a:spcPts val="0"/>
              </a:spcBef>
              <a:spcAft>
                <a:spcPts val="0"/>
              </a:spcAft>
              <a:buClr>
                <a:srgbClr val="E6E6E6"/>
              </a:buClr>
              <a:buSzPct val="7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4pPr>
            <a:lvl5pPr marL="2160000" marR="0" lvl="4"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5pPr>
            <a:lvl6pPr marL="2592000" marR="0" lvl="5"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6pPr>
            <a:lvl7pPr marL="3024000" marR="0" lvl="6"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7pPr>
            <a:lvl8pPr marL="3456000" marR="0" lvl="7"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8pPr>
            <a:lvl9pPr marL="3887999" marR="0" lvl="8"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9pPr>
          </a:lstStyle>
          <a:p>
            <a:pPr marL="0" lvl="0" indent="0" hangingPunct="1">
              <a:spcBef>
                <a:spcPts val="360"/>
              </a:spcBef>
              <a:spcAft>
                <a:spcPts val="1417"/>
              </a:spcAft>
              <a:buNone/>
            </a:pPr>
            <a:r>
              <a:rPr lang="ru-RU" sz="2400" b="1">
                <a:solidFill>
                  <a:srgbClr val="000000"/>
                </a:solidFill>
                <a:latin typeface="Calibri"/>
              </a:rPr>
              <a:t>  </a:t>
            </a:r>
            <a:r>
              <a:rPr lang="ru-RU" sz="2400" b="1">
                <a:solidFill>
                  <a:srgbClr val="FF3333"/>
                </a:solidFill>
                <a:latin typeface="Calibri"/>
              </a:rPr>
              <a:t>Гонки преследования</a:t>
            </a:r>
          </a:p>
          <a:p>
            <a:pPr marL="0" lvl="0" indent="0" hangingPunct="1">
              <a:spcBef>
                <a:spcPts val="360"/>
              </a:spcBef>
              <a:spcAft>
                <a:spcPts val="1417"/>
              </a:spcAft>
              <a:buNone/>
            </a:pPr>
            <a:r>
              <a:rPr lang="ru-RU" sz="2000">
                <a:solidFill>
                  <a:srgbClr val="FFFFFF"/>
                </a:solidFill>
                <a:latin typeface="Calibri"/>
              </a:rPr>
              <a:t>Гонки преследования представляют собой</a:t>
            </a:r>
          </a:p>
          <a:p>
            <a:pPr marL="0" lvl="0" indent="0" hangingPunct="1">
              <a:spcBef>
                <a:spcPts val="360"/>
              </a:spcBef>
              <a:spcAft>
                <a:spcPts val="1417"/>
              </a:spcAft>
              <a:buNone/>
            </a:pPr>
            <a:r>
              <a:rPr lang="ru-RU" sz="2000">
                <a:solidFill>
                  <a:srgbClr val="FFFFFF"/>
                </a:solidFill>
                <a:latin typeface="Calibri"/>
              </a:rPr>
              <a:t>совмещённые соревнования, состоящие</a:t>
            </a:r>
          </a:p>
          <a:p>
            <a:pPr marL="0" lvl="0" indent="0" hangingPunct="1">
              <a:spcBef>
                <a:spcPts val="360"/>
              </a:spcBef>
              <a:spcAft>
                <a:spcPts val="1417"/>
              </a:spcAft>
              <a:buNone/>
            </a:pPr>
            <a:r>
              <a:rPr lang="ru-RU" sz="2000">
                <a:solidFill>
                  <a:srgbClr val="FFFFFF"/>
                </a:solidFill>
                <a:latin typeface="Calibri"/>
              </a:rPr>
              <a:t>из нескольких этапов. При этом стартовое</a:t>
            </a:r>
          </a:p>
          <a:p>
            <a:pPr marL="0" lvl="0" indent="0" hangingPunct="1">
              <a:spcBef>
                <a:spcPts val="360"/>
              </a:spcBef>
              <a:spcAft>
                <a:spcPts val="1417"/>
              </a:spcAft>
              <a:buNone/>
            </a:pPr>
            <a:r>
              <a:rPr lang="ru-RU" sz="2000">
                <a:solidFill>
                  <a:srgbClr val="FFFFFF"/>
                </a:solidFill>
                <a:latin typeface="Calibri"/>
              </a:rPr>
              <a:t>положение спортсменов на всех этапах</a:t>
            </a:r>
          </a:p>
          <a:p>
            <a:pPr marL="0" lvl="0" indent="0" hangingPunct="1">
              <a:spcBef>
                <a:spcPts val="360"/>
              </a:spcBef>
              <a:spcAft>
                <a:spcPts val="1417"/>
              </a:spcAft>
              <a:buNone/>
            </a:pPr>
            <a:r>
              <a:rPr lang="ru-RU" sz="2000">
                <a:solidFill>
                  <a:srgbClr val="FFFFFF"/>
                </a:solidFill>
                <a:latin typeface="Calibri"/>
              </a:rPr>
              <a:t>(кроме первого) определяется по результатам</a:t>
            </a:r>
          </a:p>
          <a:p>
            <a:pPr marL="0" lvl="0" indent="0" hangingPunct="1">
              <a:spcBef>
                <a:spcPts val="360"/>
              </a:spcBef>
              <a:spcAft>
                <a:spcPts val="1417"/>
              </a:spcAft>
              <a:buNone/>
            </a:pPr>
            <a:r>
              <a:rPr lang="ru-RU" sz="2000">
                <a:solidFill>
                  <a:srgbClr val="FFFFFF"/>
                </a:solidFill>
                <a:latin typeface="Calibri"/>
              </a:rPr>
              <a:t>предыдущих этапов. Как правило, в лыжных гонках преследование проходит в два этапа, один из которых спортсмены бегут классическим стилем, а другой — свободным стилем.</a:t>
            </a:r>
          </a:p>
        </p:txBody>
      </p:sp>
      <p:pic>
        <p:nvPicPr>
          <p:cNvPr id="4" name="Picture 3"/>
          <p:cNvPicPr>
            <a:picLocks noChangeAspect="1"/>
          </p:cNvPicPr>
          <p:nvPr/>
        </p:nvPicPr>
        <p:blipFill>
          <a:blip r:embed="rId4">
            <a:lum/>
            <a:alphaModFix/>
          </a:blip>
          <a:srcRect/>
          <a:stretch>
            <a:fillRect/>
          </a:stretch>
        </p:blipFill>
        <p:spPr>
          <a:xfrm>
            <a:off x="611640" y="3933000"/>
            <a:ext cx="3168000" cy="2381039"/>
          </a:xfrm>
          <a:prstGeom prst="rect">
            <a:avLst/>
          </a:prstGeom>
          <a:noFill/>
          <a:ln>
            <a:noFill/>
          </a:ln>
        </p:spPr>
      </p:pic>
      <p:pic>
        <p:nvPicPr>
          <p:cNvPr id="5" name="Picture 4"/>
          <p:cNvPicPr>
            <a:picLocks noChangeAspect="1"/>
          </p:cNvPicPr>
          <p:nvPr/>
        </p:nvPicPr>
        <p:blipFill>
          <a:blip r:embed="rId5">
            <a:lum/>
            <a:alphaModFix/>
          </a:blip>
          <a:srcRect/>
          <a:stretch>
            <a:fillRect/>
          </a:stretch>
        </p:blipFill>
        <p:spPr>
          <a:xfrm>
            <a:off x="5404320" y="3969000"/>
            <a:ext cx="2584440" cy="19382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5220000" y="404640"/>
            <a:ext cx="3096000" cy="2322000"/>
          </a:xfrm>
          <a:prstGeom prst="rect">
            <a:avLst/>
          </a:prstGeom>
          <a:noFill/>
          <a:ln>
            <a:noFill/>
          </a:ln>
        </p:spPr>
      </p:pic>
      <p:sp>
        <p:nvSpPr>
          <p:cNvPr id="3" name="Объект 1"/>
          <p:cNvSpPr txBox="1">
            <a:spLocks noGrp="1"/>
          </p:cNvSpPr>
          <p:nvPr>
            <p:ph type="body" idx="4294967295"/>
          </p:nvPr>
        </p:nvSpPr>
        <p:spPr>
          <a:xfrm>
            <a:off x="395640" y="1628639"/>
            <a:ext cx="8074800" cy="5714640"/>
          </a:xfrm>
        </p:spPr>
        <p:txBody>
          <a:bodyPr wrap="square" lIns="90000" tIns="45000" rIns="90000" bIns="45000" anchor="t"/>
          <a:lstStyle>
            <a:defPPr marL="432000" marR="0" lvl="0" indent="-324000" algn="l">
              <a:spcBef>
                <a:spcPts val="0"/>
              </a:spcBef>
              <a:spcAft>
                <a:spcPts val="0"/>
              </a:spcAft>
              <a:buClr>
                <a:srgbClr val="E6E6E6"/>
              </a:buClr>
              <a:buSzPct val="45000"/>
              <a:buFont typeface="StarSymbol"/>
              <a:buNone/>
              <a:defRPr lang="ru-RU" sz="2910" b="0" i="0" u="none" strike="noStrike">
                <a:ln>
                  <a:noFill/>
                </a:ln>
                <a:solidFill>
                  <a:srgbClr val="E6E6E6"/>
                </a:solidFill>
                <a:latin typeface="Thorndale" pitchFamily="18"/>
                <a:ea typeface="Lucida Sans Unicode" pitchFamily="2"/>
                <a:cs typeface="Tahoma" pitchFamily="2"/>
              </a:defRPr>
            </a:defPPr>
            <a:lvl1pPr marL="432000" marR="0" lvl="0" indent="-324000" algn="l">
              <a:spcBef>
                <a:spcPts val="0"/>
              </a:spcBef>
              <a:spcAft>
                <a:spcPts val="0"/>
              </a:spcAft>
              <a:buClr>
                <a:srgbClr val="E6E6E6"/>
              </a:buClr>
              <a:buSzPct val="45000"/>
              <a:buFont typeface="StarSymbol"/>
              <a:buChar char="●"/>
              <a:defRPr lang="ru-RU" sz="2910" b="0" i="0" u="none" strike="noStrike">
                <a:ln>
                  <a:noFill/>
                </a:ln>
                <a:solidFill>
                  <a:srgbClr val="E6E6E6"/>
                </a:solidFill>
                <a:latin typeface="Thorndale" pitchFamily="18"/>
                <a:ea typeface="Lucida Sans Unicode" pitchFamily="2"/>
                <a:cs typeface="Tahoma" pitchFamily="2"/>
              </a:defRPr>
            </a:lvl1pPr>
            <a:lvl2pPr marL="864000" marR="0" lvl="1" indent="-288000" algn="l">
              <a:spcBef>
                <a:spcPts val="0"/>
              </a:spcBef>
              <a:spcAft>
                <a:spcPts val="0"/>
              </a:spcAft>
              <a:buClr>
                <a:srgbClr val="E6E6E6"/>
              </a:buClr>
              <a:buSzPct val="75000"/>
              <a:buFont typeface="StarSymbol"/>
              <a:buChar char="–"/>
              <a:defRPr lang="ru-RU" sz="2540" b="0" i="0" u="none" strike="noStrike">
                <a:ln>
                  <a:noFill/>
                </a:ln>
                <a:solidFill>
                  <a:srgbClr val="E6E6E6"/>
                </a:solidFill>
                <a:latin typeface="Thorndale" pitchFamily="18"/>
                <a:ea typeface="Lucida Sans Unicode" pitchFamily="2"/>
                <a:cs typeface="Tahoma" pitchFamily="2"/>
              </a:defRPr>
            </a:lvl2pPr>
            <a:lvl3pPr marL="1296000" marR="0" lvl="2" indent="-216000" algn="l">
              <a:spcBef>
                <a:spcPts val="0"/>
              </a:spcBef>
              <a:spcAft>
                <a:spcPts val="0"/>
              </a:spcAft>
              <a:buClr>
                <a:srgbClr val="E6E6E6"/>
              </a:buClr>
              <a:buSzPct val="45000"/>
              <a:buFont typeface="StarSymbol"/>
              <a:buChar char="●"/>
              <a:defRPr lang="ru-RU" sz="2180" b="0" i="0" u="none" strike="noStrike">
                <a:ln>
                  <a:noFill/>
                </a:ln>
                <a:solidFill>
                  <a:srgbClr val="E6E6E6"/>
                </a:solidFill>
                <a:latin typeface="Thorndale" pitchFamily="18"/>
                <a:ea typeface="Lucida Sans Unicode" pitchFamily="2"/>
                <a:cs typeface="Tahoma" pitchFamily="2"/>
              </a:defRPr>
            </a:lvl3pPr>
            <a:lvl4pPr marL="1728000" marR="0" lvl="3" indent="-216000" algn="l">
              <a:spcBef>
                <a:spcPts val="0"/>
              </a:spcBef>
              <a:spcAft>
                <a:spcPts val="0"/>
              </a:spcAft>
              <a:buClr>
                <a:srgbClr val="E6E6E6"/>
              </a:buClr>
              <a:buSzPct val="7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4pPr>
            <a:lvl5pPr marL="2160000" marR="0" lvl="4"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5pPr>
            <a:lvl6pPr marL="2592000" marR="0" lvl="5"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6pPr>
            <a:lvl7pPr marL="3024000" marR="0" lvl="6"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7pPr>
            <a:lvl8pPr marL="3456000" marR="0" lvl="7"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8pPr>
            <a:lvl9pPr marL="3887999" marR="0" lvl="8"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9pPr>
          </a:lstStyle>
          <a:p>
            <a:pPr marL="0" lvl="0" indent="0" hangingPunct="1">
              <a:spcBef>
                <a:spcPts val="360"/>
              </a:spcBef>
              <a:spcAft>
                <a:spcPts val="1417"/>
              </a:spcAft>
              <a:buNone/>
            </a:pPr>
            <a:r>
              <a:rPr lang="ru-RU" sz="2400" b="1">
                <a:solidFill>
                  <a:srgbClr val="000000"/>
                </a:solidFill>
                <a:latin typeface="Calibri"/>
              </a:rPr>
              <a:t>    </a:t>
            </a:r>
            <a:r>
              <a:rPr lang="ru-RU" sz="2400" b="1">
                <a:solidFill>
                  <a:srgbClr val="FF3333"/>
                </a:solidFill>
                <a:latin typeface="Calibri"/>
              </a:rPr>
              <a:t> Эстафеты</a:t>
            </a:r>
          </a:p>
          <a:p>
            <a:pPr marL="0" lvl="0" indent="0" hangingPunct="1">
              <a:spcBef>
                <a:spcPts val="360"/>
              </a:spcBef>
              <a:spcAft>
                <a:spcPts val="1417"/>
              </a:spcAft>
              <a:buNone/>
            </a:pPr>
            <a:r>
              <a:rPr lang="ru-RU" sz="1800">
                <a:solidFill>
                  <a:srgbClr val="FFFFFF"/>
                </a:solidFill>
                <a:latin typeface="Calibri"/>
              </a:rPr>
              <a:t>В эстафетах соревнуются команды, состоящие из четырёх спортсменов. Лыжные эстафеты состоят из четырёх этапов. Эстафеты могут проходить одним стилем (все участники бегут свои этапы классическим или свободным стилем) или двумя стилями (1 и 2 этапы участники бегут классическим стилем, а 3 и 4 этапы — свободным стилем). Эстафета начинается с масс-старта, при этом наиболее выгодные места на старте определяются жеребьёвкой, или же их получают команды, занявшие наиболее высокие места на предыдущих аналогичных соревнованиях. Передача эстафеты осуществляется касанием ладони любой части тела стартующего спортсмена своей команды, в то время как оба спортсмена находятся в зоне передачи эстафеты. Итоговый результат эстафетной команды вычисляется по формуле «финишное время последнего члена команды» минус «стартовое время первого члена команды» (обычно равное нулю).</a:t>
            </a:r>
          </a:p>
        </p:txBody>
      </p:sp>
      <p:pic>
        <p:nvPicPr>
          <p:cNvPr id="4" name="Picture 3"/>
          <p:cNvPicPr>
            <a:picLocks noChangeAspect="1"/>
          </p:cNvPicPr>
          <p:nvPr/>
        </p:nvPicPr>
        <p:blipFill>
          <a:blip r:embed="rId4">
            <a:lum/>
            <a:alphaModFix/>
          </a:blip>
          <a:srcRect/>
          <a:stretch>
            <a:fillRect/>
          </a:stretch>
        </p:blipFill>
        <p:spPr>
          <a:xfrm>
            <a:off x="1115640" y="404640"/>
            <a:ext cx="2491560" cy="1976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Объект 1"/>
          <p:cNvSpPr txBox="1">
            <a:spLocks noGrp="1"/>
          </p:cNvSpPr>
          <p:nvPr>
            <p:ph type="body" idx="4294967295"/>
          </p:nvPr>
        </p:nvSpPr>
        <p:spPr>
          <a:xfrm>
            <a:off x="3708000" y="332640"/>
            <a:ext cx="4618440" cy="4104000"/>
          </a:xfrm>
        </p:spPr>
        <p:txBody>
          <a:bodyPr wrap="square" lIns="90000" tIns="45000" rIns="90000" bIns="45000" anchor="t"/>
          <a:lstStyle>
            <a:defPPr marL="432000" marR="0" lvl="0" indent="-324000" algn="l">
              <a:spcBef>
                <a:spcPts val="0"/>
              </a:spcBef>
              <a:spcAft>
                <a:spcPts val="0"/>
              </a:spcAft>
              <a:buClr>
                <a:srgbClr val="E6E6E6"/>
              </a:buClr>
              <a:buSzPct val="45000"/>
              <a:buFont typeface="StarSymbol"/>
              <a:buNone/>
              <a:defRPr lang="ru-RU" sz="2910" b="0" i="0" u="none" strike="noStrike">
                <a:ln>
                  <a:noFill/>
                </a:ln>
                <a:solidFill>
                  <a:srgbClr val="E6E6E6"/>
                </a:solidFill>
                <a:latin typeface="Thorndale" pitchFamily="18"/>
                <a:ea typeface="Lucida Sans Unicode" pitchFamily="2"/>
                <a:cs typeface="Tahoma" pitchFamily="2"/>
              </a:defRPr>
            </a:defPPr>
            <a:lvl1pPr marL="432000" marR="0" lvl="0" indent="-324000" algn="l">
              <a:spcBef>
                <a:spcPts val="0"/>
              </a:spcBef>
              <a:spcAft>
                <a:spcPts val="0"/>
              </a:spcAft>
              <a:buClr>
                <a:srgbClr val="E6E6E6"/>
              </a:buClr>
              <a:buSzPct val="45000"/>
              <a:buFont typeface="StarSymbol"/>
              <a:buChar char="●"/>
              <a:defRPr lang="ru-RU" sz="2910" b="0" i="0" u="none" strike="noStrike">
                <a:ln>
                  <a:noFill/>
                </a:ln>
                <a:solidFill>
                  <a:srgbClr val="E6E6E6"/>
                </a:solidFill>
                <a:latin typeface="Thorndale" pitchFamily="18"/>
                <a:ea typeface="Lucida Sans Unicode" pitchFamily="2"/>
                <a:cs typeface="Tahoma" pitchFamily="2"/>
              </a:defRPr>
            </a:lvl1pPr>
            <a:lvl2pPr marL="864000" marR="0" lvl="1" indent="-288000" algn="l">
              <a:spcBef>
                <a:spcPts val="0"/>
              </a:spcBef>
              <a:spcAft>
                <a:spcPts val="0"/>
              </a:spcAft>
              <a:buClr>
                <a:srgbClr val="E6E6E6"/>
              </a:buClr>
              <a:buSzPct val="75000"/>
              <a:buFont typeface="StarSymbol"/>
              <a:buChar char="–"/>
              <a:defRPr lang="ru-RU" sz="2540" b="0" i="0" u="none" strike="noStrike">
                <a:ln>
                  <a:noFill/>
                </a:ln>
                <a:solidFill>
                  <a:srgbClr val="E6E6E6"/>
                </a:solidFill>
                <a:latin typeface="Thorndale" pitchFamily="18"/>
                <a:ea typeface="Lucida Sans Unicode" pitchFamily="2"/>
                <a:cs typeface="Tahoma" pitchFamily="2"/>
              </a:defRPr>
            </a:lvl2pPr>
            <a:lvl3pPr marL="1296000" marR="0" lvl="2" indent="-216000" algn="l">
              <a:spcBef>
                <a:spcPts val="0"/>
              </a:spcBef>
              <a:spcAft>
                <a:spcPts val="0"/>
              </a:spcAft>
              <a:buClr>
                <a:srgbClr val="E6E6E6"/>
              </a:buClr>
              <a:buSzPct val="45000"/>
              <a:buFont typeface="StarSymbol"/>
              <a:buChar char="●"/>
              <a:defRPr lang="ru-RU" sz="2180" b="0" i="0" u="none" strike="noStrike">
                <a:ln>
                  <a:noFill/>
                </a:ln>
                <a:solidFill>
                  <a:srgbClr val="E6E6E6"/>
                </a:solidFill>
                <a:latin typeface="Thorndale" pitchFamily="18"/>
                <a:ea typeface="Lucida Sans Unicode" pitchFamily="2"/>
                <a:cs typeface="Tahoma" pitchFamily="2"/>
              </a:defRPr>
            </a:lvl3pPr>
            <a:lvl4pPr marL="1728000" marR="0" lvl="3" indent="-216000" algn="l">
              <a:spcBef>
                <a:spcPts val="0"/>
              </a:spcBef>
              <a:spcAft>
                <a:spcPts val="0"/>
              </a:spcAft>
              <a:buClr>
                <a:srgbClr val="E6E6E6"/>
              </a:buClr>
              <a:buSzPct val="7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4pPr>
            <a:lvl5pPr marL="2160000" marR="0" lvl="4"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5pPr>
            <a:lvl6pPr marL="2592000" marR="0" lvl="5"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6pPr>
            <a:lvl7pPr marL="3024000" marR="0" lvl="6"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7pPr>
            <a:lvl8pPr marL="3456000" marR="0" lvl="7"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8pPr>
            <a:lvl9pPr marL="3887999" marR="0" lvl="8"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9pPr>
          </a:lstStyle>
          <a:p>
            <a:pPr marL="0" lvl="0" indent="0" hangingPunct="1">
              <a:spcBef>
                <a:spcPts val="360"/>
              </a:spcBef>
              <a:spcAft>
                <a:spcPts val="1417"/>
              </a:spcAft>
              <a:buNone/>
            </a:pPr>
            <a:r>
              <a:rPr lang="ru-RU" sz="2400" b="1">
                <a:solidFill>
                  <a:srgbClr val="FF3333"/>
                </a:solidFill>
                <a:latin typeface="Calibri"/>
              </a:rPr>
              <a:t>Индивидуальный спринт</a:t>
            </a:r>
          </a:p>
          <a:p>
            <a:pPr marL="0" lvl="0" indent="0" hangingPunct="1">
              <a:spcBef>
                <a:spcPts val="360"/>
              </a:spcBef>
              <a:spcAft>
                <a:spcPts val="1417"/>
              </a:spcAft>
              <a:buNone/>
            </a:pPr>
            <a:r>
              <a:rPr lang="ru-RU" sz="1800">
                <a:solidFill>
                  <a:srgbClr val="FFFFFF"/>
                </a:solidFill>
                <a:latin typeface="Calibri"/>
              </a:rPr>
              <a:t>Соревнования по индивидуальному спринту начинаются с квалификации, которая организуется в формате раздельного старта. После квалификации отобранные спортсмены соревнуются в финалах спринта, которые проходят в виде забегов разного формата с масс-стартом, масс-старт состоит из четырёх человек (изменяется). Количество спортсменов, отбираемых в финальные забеги, не превышает 30. Сначала проводятся четвертьфиналы, затем полуфиналы и, наконец, финал А.</a:t>
            </a:r>
          </a:p>
        </p:txBody>
      </p:sp>
      <p:pic>
        <p:nvPicPr>
          <p:cNvPr id="3" name="Picture 2"/>
          <p:cNvPicPr>
            <a:picLocks noChangeAspect="1"/>
          </p:cNvPicPr>
          <p:nvPr/>
        </p:nvPicPr>
        <p:blipFill>
          <a:blip r:embed="rId3">
            <a:lum/>
            <a:alphaModFix/>
          </a:blip>
          <a:srcRect/>
          <a:stretch>
            <a:fillRect/>
          </a:stretch>
        </p:blipFill>
        <p:spPr>
          <a:xfrm>
            <a:off x="395640" y="493560"/>
            <a:ext cx="3032280" cy="3032280"/>
          </a:xfrm>
          <a:prstGeom prst="rect">
            <a:avLst/>
          </a:prstGeom>
          <a:noFill/>
          <a:ln>
            <a:noFill/>
          </a:ln>
        </p:spPr>
      </p:pic>
      <p:sp>
        <p:nvSpPr>
          <p:cNvPr id="4" name="TextBox 3"/>
          <p:cNvSpPr/>
          <p:nvPr/>
        </p:nvSpPr>
        <p:spPr>
          <a:xfrm>
            <a:off x="371159" y="4293000"/>
            <a:ext cx="5784840" cy="210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ru-RU" sz="2400" b="1" i="0" u="none" strike="noStrike" kern="1200" spc="0">
                <a:ln>
                  <a:noFill/>
                </a:ln>
                <a:solidFill>
                  <a:srgbClr val="FF3333"/>
                </a:solidFill>
                <a:latin typeface="Calibri" pitchFamily="18"/>
                <a:ea typeface="Microsoft YaHei" pitchFamily="2"/>
                <a:cs typeface="Mangal" pitchFamily="2"/>
              </a:rPr>
              <a:t>Командный спринт</a:t>
            </a:r>
          </a:p>
          <a:p>
            <a:pPr marL="0" marR="0" lvl="0" indent="0" algn="l" rtl="0" hangingPunct="1">
              <a:lnSpc>
                <a:spcPct val="100000"/>
              </a:lnSpc>
              <a:spcBef>
                <a:spcPts val="0"/>
              </a:spcBef>
              <a:spcAft>
                <a:spcPts val="0"/>
              </a:spcAft>
              <a:buNone/>
              <a:tabLst/>
              <a:defRPr sz="1800"/>
            </a:pPr>
            <a:r>
              <a:rPr lang="ru-RU" sz="1800" b="0" i="0" u="none" strike="noStrike" kern="1200" spc="0">
                <a:ln>
                  <a:noFill/>
                </a:ln>
                <a:solidFill>
                  <a:srgbClr val="FFFFFF"/>
                </a:solidFill>
                <a:latin typeface="Calibri" pitchFamily="18"/>
                <a:ea typeface="Microsoft YaHei" pitchFamily="2"/>
                <a:cs typeface="Mangal" pitchFamily="2"/>
              </a:rPr>
              <a:t>Командный спринт проводится как эстафета с командами, состоящими из двух спортсменов, которые поочередно сменяют друг друга, пробегая 3-6 кругов трассы каждый. Командный спринт начинается с масс-старта. Итоговый результат вычисляется по правилам эстафеты.</a:t>
            </a:r>
          </a:p>
        </p:txBody>
      </p:sp>
      <p:pic>
        <p:nvPicPr>
          <p:cNvPr id="5" name="Picture 3"/>
          <p:cNvPicPr>
            <a:picLocks noChangeAspect="1"/>
          </p:cNvPicPr>
          <p:nvPr/>
        </p:nvPicPr>
        <p:blipFill>
          <a:blip r:embed="rId4">
            <a:lum/>
            <a:alphaModFix/>
          </a:blip>
          <a:srcRect/>
          <a:stretch>
            <a:fillRect/>
          </a:stretch>
        </p:blipFill>
        <p:spPr>
          <a:xfrm>
            <a:off x="6012000" y="4581360"/>
            <a:ext cx="2736360" cy="16552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Объект 1"/>
          <p:cNvSpPr txBox="1">
            <a:spLocks noGrp="1"/>
          </p:cNvSpPr>
          <p:nvPr>
            <p:ph type="body" idx="4294967295"/>
          </p:nvPr>
        </p:nvSpPr>
        <p:spPr>
          <a:xfrm>
            <a:off x="457200" y="457200"/>
            <a:ext cx="8002800" cy="6211800"/>
          </a:xfrm>
        </p:spPr>
        <p:txBody>
          <a:bodyPr wrap="square" lIns="90000" tIns="45000" rIns="90000" bIns="45000" anchor="t"/>
          <a:lstStyle>
            <a:defPPr marL="432000" marR="0" lvl="0" indent="-324000" algn="l">
              <a:spcBef>
                <a:spcPts val="0"/>
              </a:spcBef>
              <a:spcAft>
                <a:spcPts val="0"/>
              </a:spcAft>
              <a:buClr>
                <a:srgbClr val="E6E6E6"/>
              </a:buClr>
              <a:buSzPct val="45000"/>
              <a:buFont typeface="StarSymbol"/>
              <a:buNone/>
              <a:defRPr lang="ru-RU" sz="2910" b="0" i="0" u="none" strike="noStrike">
                <a:ln>
                  <a:noFill/>
                </a:ln>
                <a:solidFill>
                  <a:srgbClr val="E6E6E6"/>
                </a:solidFill>
                <a:latin typeface="Thorndale" pitchFamily="18"/>
                <a:ea typeface="Lucida Sans Unicode" pitchFamily="2"/>
                <a:cs typeface="Tahoma" pitchFamily="2"/>
              </a:defRPr>
            </a:defPPr>
            <a:lvl1pPr marL="432000" marR="0" lvl="0" indent="-324000" algn="l">
              <a:spcBef>
                <a:spcPts val="0"/>
              </a:spcBef>
              <a:spcAft>
                <a:spcPts val="0"/>
              </a:spcAft>
              <a:buClr>
                <a:srgbClr val="E6E6E6"/>
              </a:buClr>
              <a:buSzPct val="45000"/>
              <a:buFont typeface="StarSymbol"/>
              <a:buChar char="●"/>
              <a:defRPr lang="ru-RU" sz="2910" b="0" i="0" u="none" strike="noStrike">
                <a:ln>
                  <a:noFill/>
                </a:ln>
                <a:solidFill>
                  <a:srgbClr val="E6E6E6"/>
                </a:solidFill>
                <a:latin typeface="Thorndale" pitchFamily="18"/>
                <a:ea typeface="Lucida Sans Unicode" pitchFamily="2"/>
                <a:cs typeface="Tahoma" pitchFamily="2"/>
              </a:defRPr>
            </a:lvl1pPr>
            <a:lvl2pPr marL="864000" marR="0" lvl="1" indent="-288000" algn="l">
              <a:spcBef>
                <a:spcPts val="0"/>
              </a:spcBef>
              <a:spcAft>
                <a:spcPts val="0"/>
              </a:spcAft>
              <a:buClr>
                <a:srgbClr val="E6E6E6"/>
              </a:buClr>
              <a:buSzPct val="75000"/>
              <a:buFont typeface="StarSymbol"/>
              <a:buChar char="–"/>
              <a:defRPr lang="ru-RU" sz="2540" b="0" i="0" u="none" strike="noStrike">
                <a:ln>
                  <a:noFill/>
                </a:ln>
                <a:solidFill>
                  <a:srgbClr val="E6E6E6"/>
                </a:solidFill>
                <a:latin typeface="Thorndale" pitchFamily="18"/>
                <a:ea typeface="Lucida Sans Unicode" pitchFamily="2"/>
                <a:cs typeface="Tahoma" pitchFamily="2"/>
              </a:defRPr>
            </a:lvl2pPr>
            <a:lvl3pPr marL="1296000" marR="0" lvl="2" indent="-216000" algn="l">
              <a:spcBef>
                <a:spcPts val="0"/>
              </a:spcBef>
              <a:spcAft>
                <a:spcPts val="0"/>
              </a:spcAft>
              <a:buClr>
                <a:srgbClr val="E6E6E6"/>
              </a:buClr>
              <a:buSzPct val="45000"/>
              <a:buFont typeface="StarSymbol"/>
              <a:buChar char="●"/>
              <a:defRPr lang="ru-RU" sz="2180" b="0" i="0" u="none" strike="noStrike">
                <a:ln>
                  <a:noFill/>
                </a:ln>
                <a:solidFill>
                  <a:srgbClr val="E6E6E6"/>
                </a:solidFill>
                <a:latin typeface="Thorndale" pitchFamily="18"/>
                <a:ea typeface="Lucida Sans Unicode" pitchFamily="2"/>
                <a:cs typeface="Tahoma" pitchFamily="2"/>
              </a:defRPr>
            </a:lvl3pPr>
            <a:lvl4pPr marL="1728000" marR="0" lvl="3" indent="-216000" algn="l">
              <a:spcBef>
                <a:spcPts val="0"/>
              </a:spcBef>
              <a:spcAft>
                <a:spcPts val="0"/>
              </a:spcAft>
              <a:buClr>
                <a:srgbClr val="E6E6E6"/>
              </a:buClr>
              <a:buSzPct val="7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4pPr>
            <a:lvl5pPr marL="2160000" marR="0" lvl="4"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5pPr>
            <a:lvl6pPr marL="2592000" marR="0" lvl="5"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6pPr>
            <a:lvl7pPr marL="3024000" marR="0" lvl="6"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7pPr>
            <a:lvl8pPr marL="3456000" marR="0" lvl="7"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8pPr>
            <a:lvl9pPr marL="3887999" marR="0" lvl="8"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9pPr>
          </a:lstStyle>
          <a:p>
            <a:pPr marL="0" lvl="0" indent="0" hangingPunct="1">
              <a:spcBef>
                <a:spcPts val="360"/>
              </a:spcBef>
              <a:spcAft>
                <a:spcPts val="1417"/>
              </a:spcAft>
              <a:buNone/>
            </a:pPr>
            <a:r>
              <a:rPr lang="ru-RU" sz="2400" b="1">
                <a:solidFill>
                  <a:srgbClr val="000000"/>
                </a:solidFill>
                <a:latin typeface="Calibri"/>
              </a:rPr>
              <a:t>                                           </a:t>
            </a:r>
            <a:r>
              <a:rPr lang="ru-RU" sz="2400" b="1">
                <a:solidFill>
                  <a:srgbClr val="FF3333"/>
                </a:solidFill>
                <a:latin typeface="Calibri"/>
              </a:rPr>
              <a:t>Техника</a:t>
            </a:r>
          </a:p>
          <a:p>
            <a:pPr marL="0" lvl="0" indent="0" hangingPunct="1">
              <a:spcBef>
                <a:spcPts val="360"/>
              </a:spcBef>
              <a:spcAft>
                <a:spcPts val="1417"/>
              </a:spcAft>
              <a:buNone/>
            </a:pPr>
            <a:r>
              <a:rPr lang="ru-RU" sz="1800" i="1">
                <a:solidFill>
                  <a:srgbClr val="FFFFFF"/>
                </a:solidFill>
                <a:latin typeface="Calibri"/>
              </a:rPr>
              <a:t>Основные стили передвижения на лыжах — «классический стиль» и «свободный стиль».</a:t>
            </a:r>
          </a:p>
          <a:p>
            <a:pPr marL="0" lvl="0" indent="0" hangingPunct="1">
              <a:spcBef>
                <a:spcPts val="360"/>
              </a:spcBef>
              <a:spcAft>
                <a:spcPts val="1417"/>
              </a:spcAft>
              <a:buNone/>
            </a:pPr>
            <a:r>
              <a:rPr lang="ru-RU" sz="1800" b="1">
                <a:solidFill>
                  <a:srgbClr val="FFFF00"/>
                </a:solidFill>
                <a:latin typeface="Calibri"/>
              </a:rPr>
              <a:t>Классический стиль</a:t>
            </a:r>
          </a:p>
          <a:p>
            <a:pPr marL="0" lvl="0" indent="0" hangingPunct="1">
              <a:spcBef>
                <a:spcPts val="360"/>
              </a:spcBef>
              <a:spcAft>
                <a:spcPts val="1417"/>
              </a:spcAft>
              <a:buNone/>
            </a:pPr>
            <a:r>
              <a:rPr lang="ru-RU" sz="1800">
                <a:solidFill>
                  <a:srgbClr val="000000"/>
                </a:solidFill>
                <a:latin typeface="Calibri"/>
              </a:rPr>
              <a:t>  </a:t>
            </a:r>
            <a:r>
              <a:rPr lang="ru-RU" sz="1800">
                <a:solidFill>
                  <a:srgbClr val="FFFFFF"/>
                </a:solidFill>
                <a:latin typeface="Calibri"/>
              </a:rPr>
              <a:t>К изначальному «классическому стилю» относятся те виды передвижения, при которых практически всю дистанцию лыжник проходит по предварительно подготовленной лыжне, состоящей из двух параллельных колей. «Классические» лыжные ходы разделяют по способу отталкивания палками на попеременные и одновременные.</a:t>
            </a:r>
          </a:p>
          <a:p>
            <a:pPr marL="0" lvl="0" indent="0" hangingPunct="1">
              <a:spcBef>
                <a:spcPts val="360"/>
              </a:spcBef>
              <a:spcAft>
                <a:spcPts val="1417"/>
              </a:spcAft>
              <a:buNone/>
            </a:pPr>
            <a:r>
              <a:rPr lang="ru-RU" sz="1800" b="1">
                <a:solidFill>
                  <a:srgbClr val="FFFF00"/>
                </a:solidFill>
                <a:latin typeface="Calibri"/>
              </a:rPr>
              <a:t>Свободный стиль</a:t>
            </a:r>
          </a:p>
          <a:p>
            <a:pPr marL="0" lvl="0" indent="0" hangingPunct="1">
              <a:spcBef>
                <a:spcPts val="360"/>
              </a:spcBef>
              <a:spcAft>
                <a:spcPts val="1417"/>
              </a:spcAft>
              <a:buNone/>
            </a:pPr>
            <a:r>
              <a:rPr lang="ru-RU" sz="1800">
                <a:solidFill>
                  <a:srgbClr val="000000"/>
                </a:solidFill>
                <a:latin typeface="Calibri"/>
              </a:rPr>
              <a:t>  </a:t>
            </a:r>
            <a:r>
              <a:rPr lang="ru-RU" sz="1800">
                <a:solidFill>
                  <a:srgbClr val="FFFFFF"/>
                </a:solidFill>
                <a:latin typeface="Calibri"/>
              </a:rPr>
              <a:t>«Свободный стиль» подразумевает, что лыжник сам волен выбирать способ передвижения по дистанции, но поскольку «классический» ход уступает в скорости «коньковому», «свободный стиль» является, по сути, синонимом «конькового хода».</a:t>
            </a:r>
          </a:p>
        </p:txBody>
      </p:sp>
      <p:pic>
        <p:nvPicPr>
          <p:cNvPr id="3" name="Picture 2"/>
          <p:cNvPicPr>
            <a:picLocks noChangeAspect="1"/>
          </p:cNvPicPr>
          <p:nvPr/>
        </p:nvPicPr>
        <p:blipFill>
          <a:blip r:embed="rId3">
            <a:lum/>
            <a:alphaModFix/>
          </a:blip>
          <a:srcRect/>
          <a:stretch>
            <a:fillRect/>
          </a:stretch>
        </p:blipFill>
        <p:spPr>
          <a:xfrm>
            <a:off x="5724000" y="260640"/>
            <a:ext cx="2435039" cy="1655999"/>
          </a:xfrm>
          <a:prstGeom prst="rect">
            <a:avLst/>
          </a:prstGeom>
          <a:noFill/>
          <a:ln>
            <a:noFill/>
          </a:ln>
        </p:spPr>
      </p:pic>
      <p:pic>
        <p:nvPicPr>
          <p:cNvPr id="4" name="Picture 4"/>
          <p:cNvPicPr>
            <a:picLocks noChangeAspect="1"/>
          </p:cNvPicPr>
          <p:nvPr/>
        </p:nvPicPr>
        <p:blipFill>
          <a:blip r:embed="rId4">
            <a:lum/>
            <a:alphaModFix/>
          </a:blip>
          <a:srcRect/>
          <a:stretch>
            <a:fillRect/>
          </a:stretch>
        </p:blipFill>
        <p:spPr>
          <a:xfrm>
            <a:off x="971640" y="201240"/>
            <a:ext cx="1187640" cy="15836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Объект 1"/>
          <p:cNvSpPr txBox="1">
            <a:spLocks noGrp="1"/>
          </p:cNvSpPr>
          <p:nvPr>
            <p:ph type="body" idx="4294967295"/>
          </p:nvPr>
        </p:nvSpPr>
        <p:spPr>
          <a:xfrm>
            <a:off x="457200" y="0"/>
            <a:ext cx="6274800" cy="2924639"/>
          </a:xfrm>
        </p:spPr>
        <p:txBody>
          <a:bodyPr wrap="square" lIns="90000" tIns="45000" rIns="90000" bIns="45000" anchor="t"/>
          <a:lstStyle>
            <a:defPPr marL="432000" marR="0" lvl="0" indent="-324000" algn="l">
              <a:spcBef>
                <a:spcPts val="0"/>
              </a:spcBef>
              <a:spcAft>
                <a:spcPts val="0"/>
              </a:spcAft>
              <a:buClr>
                <a:srgbClr val="E6E6E6"/>
              </a:buClr>
              <a:buSzPct val="45000"/>
              <a:buFont typeface="StarSymbol"/>
              <a:buNone/>
              <a:defRPr lang="ru-RU" sz="2910" b="0" i="0" u="none" strike="noStrike">
                <a:ln>
                  <a:noFill/>
                </a:ln>
                <a:solidFill>
                  <a:srgbClr val="E6E6E6"/>
                </a:solidFill>
                <a:latin typeface="Thorndale" pitchFamily="18"/>
                <a:ea typeface="Lucida Sans Unicode" pitchFamily="2"/>
                <a:cs typeface="Tahoma" pitchFamily="2"/>
              </a:defRPr>
            </a:defPPr>
            <a:lvl1pPr marL="432000" marR="0" lvl="0" indent="-324000" algn="l">
              <a:spcBef>
                <a:spcPts val="0"/>
              </a:spcBef>
              <a:spcAft>
                <a:spcPts val="0"/>
              </a:spcAft>
              <a:buClr>
                <a:srgbClr val="E6E6E6"/>
              </a:buClr>
              <a:buSzPct val="45000"/>
              <a:buFont typeface="StarSymbol"/>
              <a:buChar char="●"/>
              <a:defRPr lang="ru-RU" sz="2910" b="0" i="0" u="none" strike="noStrike">
                <a:ln>
                  <a:noFill/>
                </a:ln>
                <a:solidFill>
                  <a:srgbClr val="E6E6E6"/>
                </a:solidFill>
                <a:latin typeface="Thorndale" pitchFamily="18"/>
                <a:ea typeface="Lucida Sans Unicode" pitchFamily="2"/>
                <a:cs typeface="Tahoma" pitchFamily="2"/>
              </a:defRPr>
            </a:lvl1pPr>
            <a:lvl2pPr marL="864000" marR="0" lvl="1" indent="-288000" algn="l">
              <a:spcBef>
                <a:spcPts val="0"/>
              </a:spcBef>
              <a:spcAft>
                <a:spcPts val="0"/>
              </a:spcAft>
              <a:buClr>
                <a:srgbClr val="E6E6E6"/>
              </a:buClr>
              <a:buSzPct val="75000"/>
              <a:buFont typeface="StarSymbol"/>
              <a:buChar char="–"/>
              <a:defRPr lang="ru-RU" sz="2540" b="0" i="0" u="none" strike="noStrike">
                <a:ln>
                  <a:noFill/>
                </a:ln>
                <a:solidFill>
                  <a:srgbClr val="E6E6E6"/>
                </a:solidFill>
                <a:latin typeface="Thorndale" pitchFamily="18"/>
                <a:ea typeface="Lucida Sans Unicode" pitchFamily="2"/>
                <a:cs typeface="Tahoma" pitchFamily="2"/>
              </a:defRPr>
            </a:lvl2pPr>
            <a:lvl3pPr marL="1296000" marR="0" lvl="2" indent="-216000" algn="l">
              <a:spcBef>
                <a:spcPts val="0"/>
              </a:spcBef>
              <a:spcAft>
                <a:spcPts val="0"/>
              </a:spcAft>
              <a:buClr>
                <a:srgbClr val="E6E6E6"/>
              </a:buClr>
              <a:buSzPct val="45000"/>
              <a:buFont typeface="StarSymbol"/>
              <a:buChar char="●"/>
              <a:defRPr lang="ru-RU" sz="2180" b="0" i="0" u="none" strike="noStrike">
                <a:ln>
                  <a:noFill/>
                </a:ln>
                <a:solidFill>
                  <a:srgbClr val="E6E6E6"/>
                </a:solidFill>
                <a:latin typeface="Thorndale" pitchFamily="18"/>
                <a:ea typeface="Lucida Sans Unicode" pitchFamily="2"/>
                <a:cs typeface="Tahoma" pitchFamily="2"/>
              </a:defRPr>
            </a:lvl3pPr>
            <a:lvl4pPr marL="1728000" marR="0" lvl="3" indent="-216000" algn="l">
              <a:spcBef>
                <a:spcPts val="0"/>
              </a:spcBef>
              <a:spcAft>
                <a:spcPts val="0"/>
              </a:spcAft>
              <a:buClr>
                <a:srgbClr val="E6E6E6"/>
              </a:buClr>
              <a:buSzPct val="7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4pPr>
            <a:lvl5pPr marL="2160000" marR="0" lvl="4"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5pPr>
            <a:lvl6pPr marL="2592000" marR="0" lvl="5"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6pPr>
            <a:lvl7pPr marL="3024000" marR="0" lvl="6"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7pPr>
            <a:lvl8pPr marL="3456000" marR="0" lvl="7"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8pPr>
            <a:lvl9pPr marL="3887999" marR="0" lvl="8" indent="-216000" algn="l">
              <a:spcBef>
                <a:spcPts val="0"/>
              </a:spcBef>
              <a:spcAft>
                <a:spcPts val="0"/>
              </a:spcAft>
              <a:buClr>
                <a:srgbClr val="E6E6E6"/>
              </a:buClr>
              <a:buSzPct val="45000"/>
              <a:buFont typeface="StarSymbol"/>
              <a:buChar char="●"/>
              <a:defRPr lang="ru-RU" sz="1820" b="0" i="0" u="none" strike="noStrike">
                <a:ln>
                  <a:noFill/>
                </a:ln>
                <a:solidFill>
                  <a:srgbClr val="E6E6E6"/>
                </a:solidFill>
                <a:latin typeface="Thorndale" pitchFamily="18"/>
                <a:ea typeface="Lucida Sans Unicode" pitchFamily="2"/>
                <a:cs typeface="Tahoma" pitchFamily="2"/>
              </a:defRPr>
            </a:lvl9pPr>
          </a:lstStyle>
          <a:p>
            <a:pPr marL="0" lvl="0" indent="0" algn="ctr" hangingPunct="1">
              <a:spcBef>
                <a:spcPts val="360"/>
              </a:spcBef>
              <a:spcAft>
                <a:spcPts val="1417"/>
              </a:spcAft>
              <a:buNone/>
            </a:pPr>
            <a:r>
              <a:rPr lang="ru-RU" sz="2400" b="1">
                <a:solidFill>
                  <a:srgbClr val="000000"/>
                </a:solidFill>
                <a:latin typeface="Calibri"/>
              </a:rPr>
              <a:t>            </a:t>
            </a:r>
            <a:r>
              <a:rPr lang="ru-RU" sz="2400" b="1">
                <a:solidFill>
                  <a:srgbClr val="FF3333"/>
                </a:solidFill>
                <a:latin typeface="Calibri"/>
              </a:rPr>
              <a:t>ЛЕГЕНДЫ СПОРТА</a:t>
            </a:r>
          </a:p>
          <a:p>
            <a:pPr marL="0" lvl="0" indent="0" hangingPunct="1">
              <a:spcBef>
                <a:spcPts val="360"/>
              </a:spcBef>
              <a:spcAft>
                <a:spcPts val="1417"/>
              </a:spcAft>
              <a:buNone/>
            </a:pPr>
            <a:r>
              <a:rPr lang="ru-RU" sz="1500" i="1">
                <a:solidFill>
                  <a:srgbClr val="FF00FF"/>
                </a:solidFill>
                <a:latin typeface="Calibri"/>
              </a:rPr>
              <a:t>Олюнина-Панарина Алевтина Сергеевна</a:t>
            </a:r>
          </a:p>
          <a:p>
            <a:pPr marL="0" lvl="0" indent="0" hangingPunct="1">
              <a:spcBef>
                <a:spcPts val="360"/>
              </a:spcBef>
              <a:spcAft>
                <a:spcPts val="1417"/>
              </a:spcAft>
              <a:buNone/>
            </a:pPr>
            <a:r>
              <a:rPr lang="ru-RU" sz="1500">
                <a:solidFill>
                  <a:srgbClr val="000000"/>
                </a:solidFill>
                <a:latin typeface="Calibri"/>
              </a:rPr>
              <a:t>(</a:t>
            </a:r>
            <a:r>
              <a:rPr lang="ru-RU" sz="1500">
                <a:solidFill>
                  <a:srgbClr val="FFFFFF"/>
                </a:solidFill>
                <a:latin typeface="Calibri"/>
              </a:rPr>
              <a:t>15 августа 1942 года рождения) - советская</a:t>
            </a:r>
          </a:p>
          <a:p>
            <a:pPr marL="0" lvl="0" indent="0" hangingPunct="1">
              <a:spcBef>
                <a:spcPts val="360"/>
              </a:spcBef>
              <a:spcAft>
                <a:spcPts val="1417"/>
              </a:spcAft>
              <a:buNone/>
            </a:pPr>
            <a:r>
              <a:rPr lang="ru-RU" sz="1500">
                <a:solidFill>
                  <a:srgbClr val="FFFFFF"/>
                </a:solidFill>
                <a:latin typeface="Calibri"/>
              </a:rPr>
              <a:t>лыжница, олимпийская чемпионка (1972),</a:t>
            </a:r>
          </a:p>
          <a:p>
            <a:pPr marL="0" lvl="0" indent="0" hangingPunct="1">
              <a:spcBef>
                <a:spcPts val="360"/>
              </a:spcBef>
              <a:spcAft>
                <a:spcPts val="1417"/>
              </a:spcAft>
              <a:buNone/>
            </a:pPr>
            <a:r>
              <a:rPr lang="ru-RU" sz="1500">
                <a:solidFill>
                  <a:srgbClr val="FFFFFF"/>
                </a:solidFill>
                <a:latin typeface="Calibri"/>
              </a:rPr>
              <a:t>2-кратная чемпионка мира, 9-кратная</a:t>
            </a:r>
          </a:p>
          <a:p>
            <a:pPr marL="0" lvl="0" indent="0" hangingPunct="1">
              <a:spcBef>
                <a:spcPts val="360"/>
              </a:spcBef>
              <a:spcAft>
                <a:spcPts val="1417"/>
              </a:spcAft>
              <a:buNone/>
            </a:pPr>
            <a:r>
              <a:rPr lang="ru-RU" sz="1500">
                <a:solidFill>
                  <a:srgbClr val="FFFFFF"/>
                </a:solidFill>
                <a:latin typeface="Calibri"/>
              </a:rPr>
              <a:t>чемпионка СССР, заслуженный мастер спорта</a:t>
            </a:r>
          </a:p>
          <a:p>
            <a:pPr marL="0" lvl="0" indent="0" hangingPunct="1">
              <a:spcBef>
                <a:spcPts val="360"/>
              </a:spcBef>
              <a:spcAft>
                <a:spcPts val="1417"/>
              </a:spcAft>
              <a:buNone/>
            </a:pPr>
            <a:r>
              <a:rPr lang="ru-RU" sz="1500">
                <a:solidFill>
                  <a:srgbClr val="FFFFFF"/>
                </a:solidFill>
                <a:latin typeface="Calibri"/>
              </a:rPr>
              <a:t>СССР (1970).</a:t>
            </a:r>
          </a:p>
        </p:txBody>
      </p:sp>
      <p:pic>
        <p:nvPicPr>
          <p:cNvPr id="3" name="Picture 2"/>
          <p:cNvPicPr>
            <a:picLocks noChangeAspect="1"/>
          </p:cNvPicPr>
          <p:nvPr/>
        </p:nvPicPr>
        <p:blipFill>
          <a:blip r:embed="rId3">
            <a:lum/>
            <a:alphaModFix/>
          </a:blip>
          <a:srcRect/>
          <a:stretch>
            <a:fillRect/>
          </a:stretch>
        </p:blipFill>
        <p:spPr>
          <a:xfrm>
            <a:off x="4322520" y="983519"/>
            <a:ext cx="1074600" cy="1678679"/>
          </a:xfrm>
          <a:prstGeom prst="rect">
            <a:avLst/>
          </a:prstGeom>
          <a:noFill/>
          <a:ln>
            <a:noFill/>
          </a:ln>
        </p:spPr>
      </p:pic>
      <p:sp>
        <p:nvSpPr>
          <p:cNvPr id="4" name="TextBox 3"/>
          <p:cNvSpPr/>
          <p:nvPr/>
        </p:nvSpPr>
        <p:spPr>
          <a:xfrm>
            <a:off x="395640" y="3007080"/>
            <a:ext cx="3816000" cy="15821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ru-RU" sz="1400" b="0" i="1" u="none" strike="noStrike" kern="1200" spc="0">
                <a:ln>
                  <a:noFill/>
                </a:ln>
                <a:solidFill>
                  <a:srgbClr val="CCFFCC"/>
                </a:solidFill>
                <a:latin typeface="Calibri" pitchFamily="18"/>
                <a:ea typeface="Microsoft YaHei" pitchFamily="2"/>
                <a:cs typeface="Mangal" pitchFamily="2"/>
              </a:rPr>
              <a:t>Зимятов Николай Семёнович</a:t>
            </a:r>
            <a:r>
              <a:rPr lang="ru-RU" sz="1400" b="0" i="1" u="none" strike="noStrike" kern="1200" spc="0">
                <a:ln>
                  <a:noFill/>
                </a:ln>
                <a:solidFill>
                  <a:srgbClr val="000000"/>
                </a:solidFill>
                <a:latin typeface="Calibri" pitchFamily="18"/>
                <a:ea typeface="Microsoft YaHei" pitchFamily="2"/>
                <a:cs typeface="Mangal" pitchFamily="2"/>
              </a:rPr>
              <a:t> </a:t>
            </a:r>
            <a:r>
              <a:rPr lang="ru-RU" sz="1400" b="0" i="0" u="none" strike="noStrike" kern="1200" spc="0">
                <a:ln>
                  <a:noFill/>
                </a:ln>
                <a:solidFill>
                  <a:srgbClr val="FFFFFF"/>
                </a:solidFill>
                <a:latin typeface="Calibri" pitchFamily="18"/>
                <a:ea typeface="Microsoft YaHei" pitchFamily="2"/>
                <a:cs typeface="Mangal" pitchFamily="2"/>
              </a:rPr>
              <a:t>(28 июня 1955 года рождения) - советский лыжник, заслуженный мастер спорта СССР (1980), заслуженный тренер России (1996), четырёхкратный олимпийский чемпион, серебряный призер Олимпийских Игр 1984 года, 8-кратный чемпион СССР</a:t>
            </a:r>
          </a:p>
        </p:txBody>
      </p:sp>
      <p:pic>
        <p:nvPicPr>
          <p:cNvPr id="5" name="Picture 3"/>
          <p:cNvPicPr>
            <a:picLocks noChangeAspect="1"/>
          </p:cNvPicPr>
          <p:nvPr/>
        </p:nvPicPr>
        <p:blipFill>
          <a:blip r:embed="rId4">
            <a:lum/>
            <a:alphaModFix/>
          </a:blip>
          <a:srcRect/>
          <a:stretch>
            <a:fillRect/>
          </a:stretch>
        </p:blipFill>
        <p:spPr>
          <a:xfrm>
            <a:off x="3996000" y="3007080"/>
            <a:ext cx="1079639" cy="1663199"/>
          </a:xfrm>
          <a:prstGeom prst="rect">
            <a:avLst/>
          </a:prstGeom>
          <a:noFill/>
          <a:ln>
            <a:noFill/>
          </a:ln>
        </p:spPr>
      </p:pic>
      <p:sp>
        <p:nvSpPr>
          <p:cNvPr id="6" name="TextBox 5"/>
          <p:cNvSpPr/>
          <p:nvPr/>
        </p:nvSpPr>
        <p:spPr>
          <a:xfrm>
            <a:off x="426240" y="5333400"/>
            <a:ext cx="3497400" cy="1155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ru-RU" sz="1400" b="0" i="1" u="none" strike="noStrike" kern="1200" spc="0">
                <a:ln>
                  <a:noFill/>
                </a:ln>
                <a:solidFill>
                  <a:srgbClr val="CCFFCC"/>
                </a:solidFill>
                <a:latin typeface="Calibri" pitchFamily="18"/>
                <a:ea typeface="Microsoft YaHei" pitchFamily="2"/>
                <a:cs typeface="Mangal" pitchFamily="2"/>
              </a:rPr>
              <a:t>Девятьяров Михаил Талгатович</a:t>
            </a:r>
            <a:r>
              <a:rPr lang="ru-RU" sz="1400" b="0" i="1" u="none" strike="noStrike" kern="1200" spc="0">
                <a:ln>
                  <a:noFill/>
                </a:ln>
                <a:solidFill>
                  <a:srgbClr val="FFFFFF"/>
                </a:solidFill>
                <a:latin typeface="Calibri" pitchFamily="18"/>
                <a:ea typeface="Microsoft YaHei" pitchFamily="2"/>
                <a:cs typeface="Mangal" pitchFamily="2"/>
              </a:rPr>
              <a:t>  (25 февраля 1959 года рождения) - </a:t>
            </a:r>
            <a:r>
              <a:rPr lang="ru-RU" sz="1400" b="0" i="0" u="none" strike="noStrike" kern="1200" spc="0">
                <a:ln>
                  <a:noFill/>
                </a:ln>
                <a:solidFill>
                  <a:srgbClr val="FFFFFF"/>
                </a:solidFill>
                <a:latin typeface="Calibri" pitchFamily="18"/>
                <a:ea typeface="Microsoft YaHei" pitchFamily="2"/>
                <a:cs typeface="Mangal" pitchFamily="2"/>
              </a:rPr>
              <a:t> советский и российский лыжник, заслуженный мастер спорта СССР (1988). Заслуженный тренер России (2010).</a:t>
            </a:r>
          </a:p>
        </p:txBody>
      </p:sp>
      <p:pic>
        <p:nvPicPr>
          <p:cNvPr id="7" name="Picture 4"/>
          <p:cNvPicPr>
            <a:picLocks noChangeAspect="1"/>
          </p:cNvPicPr>
          <p:nvPr/>
        </p:nvPicPr>
        <p:blipFill>
          <a:blip r:embed="rId5">
            <a:lum/>
            <a:alphaModFix/>
          </a:blip>
          <a:srcRect/>
          <a:stretch>
            <a:fillRect/>
          </a:stretch>
        </p:blipFill>
        <p:spPr>
          <a:xfrm>
            <a:off x="3959640" y="5038200"/>
            <a:ext cx="1188000" cy="1558800"/>
          </a:xfrm>
          <a:prstGeom prst="rect">
            <a:avLst/>
          </a:prstGeom>
          <a:noFill/>
          <a:ln>
            <a:noFill/>
          </a:ln>
        </p:spPr>
      </p:pic>
      <p:sp>
        <p:nvSpPr>
          <p:cNvPr id="8" name="TextBox 6"/>
          <p:cNvSpPr/>
          <p:nvPr/>
        </p:nvSpPr>
        <p:spPr>
          <a:xfrm>
            <a:off x="5796720" y="3301920"/>
            <a:ext cx="2951999" cy="2008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ru-RU" sz="1400" b="0" i="1" u="none" strike="noStrike" kern="1200" spc="0">
                <a:ln>
                  <a:noFill/>
                </a:ln>
                <a:solidFill>
                  <a:srgbClr val="FF00FF"/>
                </a:solidFill>
                <a:latin typeface="Calibri" pitchFamily="18"/>
                <a:ea typeface="Microsoft YaHei" pitchFamily="2"/>
                <a:cs typeface="Mangal" pitchFamily="2"/>
              </a:rPr>
              <a:t>Вяльбе Елена Валерьевна</a:t>
            </a:r>
            <a:r>
              <a:rPr lang="ru-RU" sz="1400" b="0" i="1" u="none" strike="noStrike" kern="1200" spc="0">
                <a:ln>
                  <a:noFill/>
                </a:ln>
                <a:solidFill>
                  <a:srgbClr val="FFFFFF"/>
                </a:solidFill>
                <a:latin typeface="Calibri" pitchFamily="18"/>
                <a:ea typeface="Microsoft YaHei" pitchFamily="2"/>
                <a:cs typeface="Mangal" pitchFamily="2"/>
              </a:rPr>
              <a:t> </a:t>
            </a:r>
            <a:r>
              <a:rPr lang="ru-RU" sz="1400" b="0" i="0" u="none" strike="noStrike" kern="1200" spc="0">
                <a:ln>
                  <a:noFill/>
                </a:ln>
                <a:solidFill>
                  <a:srgbClr val="FFFFFF"/>
                </a:solidFill>
                <a:latin typeface="Calibri" pitchFamily="18"/>
                <a:ea typeface="Microsoft YaHei" pitchFamily="2"/>
                <a:cs typeface="Mangal" pitchFamily="2"/>
              </a:rPr>
              <a:t>(20 апреля 1968 года рождения) -советская и российская лыжница, трёхкратная олимпийская чемпионка, 14-кратная чемпионка мира, пятикратная обладательница Кубка мира. В настоящее время — президент Федерации лыжных гонок России.   </a:t>
            </a:r>
            <a:r>
              <a:rPr lang="ru-RU" sz="1400" b="0" i="1" u="none" strike="noStrike" kern="1200" spc="0">
                <a:ln>
                  <a:noFill/>
                </a:ln>
                <a:solidFill>
                  <a:srgbClr val="FFFFFF"/>
                </a:solidFill>
                <a:latin typeface="Calibri" pitchFamily="18"/>
                <a:ea typeface="Microsoft YaHei" pitchFamily="2"/>
                <a:cs typeface="Mangal" pitchFamily="2"/>
              </a:rPr>
              <a:t> </a:t>
            </a:r>
          </a:p>
        </p:txBody>
      </p:sp>
      <p:pic>
        <p:nvPicPr>
          <p:cNvPr id="9" name="Picture 5"/>
          <p:cNvPicPr>
            <a:picLocks noChangeAspect="1"/>
          </p:cNvPicPr>
          <p:nvPr/>
        </p:nvPicPr>
        <p:blipFill>
          <a:blip r:embed="rId6">
            <a:lum/>
            <a:alphaModFix/>
          </a:blip>
          <a:srcRect/>
          <a:stretch>
            <a:fillRect/>
          </a:stretch>
        </p:blipFill>
        <p:spPr>
          <a:xfrm>
            <a:off x="6660360" y="1124640"/>
            <a:ext cx="1450800" cy="20339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Обычный">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бычный 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yt-darkblu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844</Words>
  <Application>Microsoft Office PowerPoint</Application>
  <PresentationFormat>Экран (4:3)</PresentationFormat>
  <Paragraphs>56</Paragraphs>
  <Slides>12</Slides>
  <Notes>12</Notes>
  <HiddenSlides>0</HiddenSlides>
  <MMClips>0</MMClips>
  <ScaleCrop>false</ScaleCrop>
  <HeadingPairs>
    <vt:vector size="4" baseType="variant">
      <vt:variant>
        <vt:lpstr>Тема</vt:lpstr>
      </vt:variant>
      <vt:variant>
        <vt:i4>3</vt:i4>
      </vt:variant>
      <vt:variant>
        <vt:lpstr>Заголовки слайдов</vt:lpstr>
      </vt:variant>
      <vt:variant>
        <vt:i4>12</vt:i4>
      </vt:variant>
    </vt:vector>
  </HeadingPairs>
  <TitlesOfParts>
    <vt:vector size="15" baseType="lpstr">
      <vt:lpstr>Обычный</vt:lpstr>
      <vt:lpstr>Обычный 1</vt:lpstr>
      <vt:lpstr>lyt-darkblue</vt:lpstr>
      <vt:lpstr>Лыжные гонки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Лыжные гонки</dc:title>
  <dc:creator>21</dc:creator>
  <cp:lastModifiedBy>21</cp:lastModifiedBy>
  <cp:revision>2</cp:revision>
  <dcterms:modified xsi:type="dcterms:W3CDTF">2016-03-17T04:16:22Z</dcterms:modified>
</cp:coreProperties>
</file>