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Употребление жаргонизмов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6449037620297464E-2"/>
                  <c:y val="-1.242969628796400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№1.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№3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585192475940506E-2"/>
                  <c:y val="2.924196975378077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№2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№5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18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Исследовательская работа 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7088832" cy="2163470"/>
          </a:xfrm>
        </p:spPr>
        <p:txBody>
          <a:bodyPr>
            <a:noAutofit/>
          </a:bodyPr>
          <a:lstStyle/>
          <a:p>
            <a:r>
              <a:rPr lang="ru-RU" sz="4000" b="1" dirty="0">
                <a:effectLst/>
              </a:rPr>
              <a:t>«Жаргонизмы как слой лексики, тесно связанный с жизнью современного школьника»</a:t>
            </a:r>
            <a:endParaRPr lang="ru-RU" sz="4000" dirty="0">
              <a:effectLst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979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4038600" cy="5505475"/>
          </a:xfrm>
        </p:spPr>
        <p:txBody>
          <a:bodyPr>
            <a:normAutofit/>
          </a:bodyPr>
          <a:lstStyle/>
          <a:p>
            <a:r>
              <a:rPr lang="ru-RU" b="1" dirty="0"/>
              <a:t>Цель исследования:</a:t>
            </a:r>
            <a:endParaRPr lang="ru-RU" dirty="0"/>
          </a:p>
          <a:p>
            <a:r>
              <a:rPr lang="ru-RU" dirty="0"/>
              <a:t> проанализировать речь обучающихся 6 классов, выяснить причины употребления ими жаргонизмов.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404664"/>
            <a:ext cx="4038600" cy="5721499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Гипотеза:</a:t>
            </a:r>
            <a:endParaRPr lang="ru-RU" dirty="0"/>
          </a:p>
          <a:p>
            <a:r>
              <a:rPr lang="ru-RU" dirty="0"/>
              <a:t>- в речи обучающихся преобладает ограниченная в употреблении лексика: сленг, жаргонизмы, употребление которых связано с желанием выделиться среди людей;</a:t>
            </a:r>
          </a:p>
          <a:p>
            <a:r>
              <a:rPr lang="ru-RU" dirty="0"/>
              <a:t>- жаргонные слова составляют смысловые группы, связанные с жизнью и деятельностью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7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340769"/>
            <a:ext cx="7745505" cy="4785394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ru-RU" b="1" dirty="0"/>
              <a:t>«Изучение и сбережение русского языка является не праздным занятием от нечего делать, но насущной необходимостью</a:t>
            </a:r>
            <a:r>
              <a:rPr lang="ru-RU" b="1" dirty="0" smtClean="0"/>
              <a:t>»</a:t>
            </a:r>
          </a:p>
          <a:p>
            <a:pPr>
              <a:lnSpc>
                <a:spcPct val="250000"/>
              </a:lnSpc>
            </a:pPr>
            <a:endParaRPr lang="ru-RU" dirty="0"/>
          </a:p>
          <a:p>
            <a:pPr algn="r"/>
            <a:r>
              <a:rPr lang="ru-RU" b="1" dirty="0"/>
              <a:t> </a:t>
            </a:r>
            <a:r>
              <a:rPr lang="ru-RU" b="1" dirty="0" err="1"/>
              <a:t>А.Куприн</a:t>
            </a:r>
            <a:r>
              <a:rPr lang="ru-RU" b="1" dirty="0"/>
              <a:t>. 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0542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628801"/>
            <a:ext cx="7745505" cy="4497362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ru-RU" b="1" dirty="0"/>
              <a:t>Глава 1</a:t>
            </a:r>
            <a:r>
              <a:rPr lang="ru-RU" b="1" dirty="0" smtClean="0"/>
              <a:t>.</a:t>
            </a:r>
          </a:p>
          <a:p>
            <a:pPr>
              <a:lnSpc>
                <a:spcPct val="250000"/>
              </a:lnSpc>
            </a:pPr>
            <a:r>
              <a:rPr lang="ru-RU" b="1" dirty="0" smtClean="0"/>
              <a:t> </a:t>
            </a:r>
            <a:r>
              <a:rPr lang="ru-RU" b="1" dirty="0"/>
              <a:t>Толкование понятия. </a:t>
            </a:r>
            <a:endParaRPr lang="ru-RU" b="1" dirty="0" smtClean="0"/>
          </a:p>
          <a:p>
            <a:pPr>
              <a:lnSpc>
                <a:spcPct val="250000"/>
              </a:lnSpc>
            </a:pPr>
            <a:r>
              <a:rPr lang="ru-RU" b="1" dirty="0" smtClean="0"/>
              <a:t>Жаргонизмы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7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85800" y="1988840"/>
            <a:ext cx="3803904" cy="4128496"/>
          </a:xfrm>
        </p:spPr>
        <p:txBody>
          <a:bodyPr>
            <a:normAutofit/>
          </a:bodyPr>
          <a:lstStyle/>
          <a:p>
            <a:r>
              <a:rPr lang="ru-RU" dirty="0"/>
              <a:t>Единого, четкого разделения жаргонизмов на настоящий момент не существует. Точно классифицировать можно лишь три направления: профессиональный, молодежный и уголовный сленги.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1" y="1916832"/>
            <a:ext cx="3803904" cy="42005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137322"/>
          </a:xfrm>
        </p:spPr>
        <p:txBody>
          <a:bodyPr/>
          <a:lstStyle/>
          <a:p>
            <a:r>
              <a:rPr lang="ru-RU" b="1" dirty="0"/>
              <a:t>Глава 2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Практическая часть исследования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Причины употребления  жаргонизмов.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Модно, современно.</a:t>
            </a:r>
          </a:p>
          <a:p>
            <a:pPr lvl="0"/>
            <a:r>
              <a:rPr lang="ru-RU" dirty="0"/>
              <a:t>Нужны в речи для связи слов.</a:t>
            </a:r>
          </a:p>
          <a:p>
            <a:pPr lvl="0"/>
            <a:r>
              <a:rPr lang="ru-RU" dirty="0"/>
              <a:t>Помогают преодолеть недостаток слов.</a:t>
            </a:r>
          </a:p>
          <a:p>
            <a:pPr lvl="0"/>
            <a:r>
              <a:rPr lang="ru-RU" dirty="0"/>
              <a:t>Делают речь понятней для людей.</a:t>
            </a:r>
          </a:p>
          <a:p>
            <a:pPr lvl="0"/>
            <a:r>
              <a:rPr lang="ru-RU" dirty="0"/>
              <a:t>Другое.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чего вы употребляете жаргонизмы?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7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Результаты </a:t>
            </a:r>
            <a:r>
              <a:rPr lang="ru-RU" dirty="0"/>
              <a:t>исследования  представлены на диаграмме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3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1.Читать хорошую литературу;</a:t>
            </a:r>
          </a:p>
          <a:p>
            <a:r>
              <a:rPr lang="ru-RU" dirty="0"/>
              <a:t>2.Включить самоконтроль за речью, своей и чужой;</a:t>
            </a:r>
          </a:p>
          <a:p>
            <a:r>
              <a:rPr lang="ru-RU" dirty="0"/>
              <a:t>3.Практиковать выступление перед аудиторией;</a:t>
            </a:r>
          </a:p>
          <a:p>
            <a:r>
              <a:rPr lang="ru-RU" dirty="0"/>
              <a:t>4.Повышать самооценку, чтобы быть уверенным в своих словах.</a:t>
            </a:r>
          </a:p>
          <a:p>
            <a:r>
              <a:rPr lang="ru-RU" dirty="0"/>
              <a:t>Всё это ведёт к повышению уровня общей культуры, в том числе и культуры речи.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ходе исследования были разработаны  рекомендации для тех, кто желает исключить из речи жаргонизмы: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998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</TotalTime>
  <Words>217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Исследовательская работа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Для чего вы употребляете жаргонизмы?  </vt:lpstr>
      <vt:lpstr>  Результаты исследования  представлены на диаграмме.  </vt:lpstr>
      <vt:lpstr> В ходе исследования были разработаны  рекомендации для тех, кто желает исключить из речи жаргонизмы: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</cp:revision>
  <dcterms:created xsi:type="dcterms:W3CDTF">2015-10-04T17:59:16Z</dcterms:created>
  <dcterms:modified xsi:type="dcterms:W3CDTF">2015-10-04T18:27:08Z</dcterms:modified>
</cp:coreProperties>
</file>