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0;&#1084;&#1085;&#1072;&#1089;&#1090;&#1080;&#1082;&#1072;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Глаза – главные помощники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ru-RU" dirty="0" smtClean="0"/>
              <a:t>Полезно -  вредно</a:t>
            </a:r>
            <a:endParaRPr lang="ru-RU" dirty="0"/>
          </a:p>
        </p:txBody>
      </p:sp>
      <p:pic>
        <p:nvPicPr>
          <p:cNvPr id="7170" name="Picture 2" descr="C:\Documents and Settings\Оля\Рабочий стол\IMG_024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5720" y="928670"/>
            <a:ext cx="4038600" cy="2694323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Читать лежа</a:t>
            </a:r>
          </a:p>
          <a:p>
            <a:r>
              <a:rPr lang="ru-RU" dirty="0" smtClean="0"/>
              <a:t>Смотреть на яркий свет</a:t>
            </a:r>
          </a:p>
          <a:p>
            <a:r>
              <a:rPr lang="ru-RU" dirty="0" smtClean="0"/>
              <a:t>Смотреть близко телевизор</a:t>
            </a:r>
          </a:p>
          <a:p>
            <a:r>
              <a:rPr lang="ru-RU" dirty="0" smtClean="0"/>
              <a:t>Оберегать глаза от ударов</a:t>
            </a:r>
          </a:p>
          <a:p>
            <a:r>
              <a:rPr lang="ru-RU" dirty="0" smtClean="0"/>
              <a:t>Промывать по утрам глаза</a:t>
            </a:r>
          </a:p>
          <a:p>
            <a:r>
              <a:rPr lang="ru-RU" dirty="0" smtClean="0"/>
              <a:t>Тереть глаза грязными руками</a:t>
            </a:r>
          </a:p>
          <a:p>
            <a:r>
              <a:rPr lang="ru-RU" dirty="0" smtClean="0"/>
              <a:t>Читать при хорошем освещении</a:t>
            </a:r>
          </a:p>
          <a:p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253762"/>
            <a:ext cx="2955748" cy="360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береженого отношения к глазам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Умываться по утрам</a:t>
            </a:r>
          </a:p>
          <a:p>
            <a:r>
              <a:rPr lang="ru-RU" dirty="0" smtClean="0"/>
              <a:t>Смотреть телевизор не более 1-1,5 часов в день</a:t>
            </a:r>
          </a:p>
          <a:p>
            <a:r>
              <a:rPr lang="ru-RU" dirty="0" smtClean="0"/>
              <a:t>Сидеть не ближе 3 м от телевизора</a:t>
            </a:r>
          </a:p>
          <a:p>
            <a:r>
              <a:rPr lang="ru-RU" dirty="0" smtClean="0"/>
              <a:t>Не читать лежа</a:t>
            </a:r>
          </a:p>
          <a:p>
            <a:r>
              <a:rPr lang="ru-RU" dirty="0" smtClean="0"/>
              <a:t>Не читать в транспорте</a:t>
            </a:r>
          </a:p>
          <a:p>
            <a:r>
              <a:rPr lang="ru-RU" dirty="0" smtClean="0"/>
              <a:t>Оберегать глаза от попадания в них инородных предметов</a:t>
            </a:r>
          </a:p>
          <a:p>
            <a:r>
              <a:rPr lang="ru-RU" dirty="0" smtClean="0"/>
              <a:t>При чтении и письме свет должен освещать страницу слева</a:t>
            </a:r>
          </a:p>
          <a:p>
            <a:r>
              <a:rPr lang="ru-RU" dirty="0" smtClean="0"/>
              <a:t>Расстояние от глаз до текс та 30-33см</a:t>
            </a:r>
          </a:p>
          <a:p>
            <a:r>
              <a:rPr lang="ru-RU" dirty="0" smtClean="0"/>
              <a:t>Употреблять в пишу достаточное количество растительных продуктов</a:t>
            </a:r>
          </a:p>
          <a:p>
            <a:r>
              <a:rPr lang="ru-RU" dirty="0" smtClean="0"/>
              <a:t>Делать гимнастику для глаз</a:t>
            </a:r>
          </a:p>
          <a:p>
            <a:r>
              <a:rPr lang="ru-RU" dirty="0" smtClean="0"/>
              <a:t>Укреплять глаза глядя на восходящее (заходящее) солнце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вы </a:t>
            </a:r>
            <a:r>
              <a:rPr lang="ru-RU" smtClean="0"/>
              <a:t>носите очки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горюйте! С помощью </a:t>
            </a:r>
            <a:r>
              <a:rPr lang="ru-RU" dirty="0" err="1" smtClean="0"/>
              <a:t>очкорв</a:t>
            </a:r>
            <a:r>
              <a:rPr lang="ru-RU" dirty="0" smtClean="0"/>
              <a:t> зрение может улучшиться.</a:t>
            </a:r>
          </a:p>
          <a:p>
            <a:r>
              <a:rPr lang="ru-RU" dirty="0" smtClean="0"/>
              <a:t>Берегите свои вторые глаза.</a:t>
            </a:r>
          </a:p>
          <a:p>
            <a:r>
              <a:rPr lang="ru-RU" dirty="0" smtClean="0"/>
              <a:t>Храните их в футляре.</a:t>
            </a:r>
          </a:p>
          <a:p>
            <a:r>
              <a:rPr lang="ru-RU" dirty="0" smtClean="0"/>
              <a:t>Не кладите стеклами вниз.</a:t>
            </a:r>
          </a:p>
          <a:p>
            <a:r>
              <a:rPr lang="ru-RU" dirty="0" smtClean="0"/>
              <a:t>Регулярно мойте их теплой водой с мылом.</a:t>
            </a:r>
          </a:p>
          <a:p>
            <a:r>
              <a:rPr lang="ru-RU" dirty="0" smtClean="0"/>
              <a:t>Снимайте во время </a:t>
            </a:r>
            <a:r>
              <a:rPr lang="ru-RU" smtClean="0"/>
              <a:t>занятий спортом.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УрокиЗдоровья\Глаза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786322"/>
            <a:ext cx="2110668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Будьте здоровы!</a:t>
            </a:r>
            <a:endParaRPr lang="ru-RU" sz="8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органы помогают человеку общаться с окружающей средой?</a:t>
            </a:r>
          </a:p>
          <a:p>
            <a:r>
              <a:rPr lang="ru-RU" dirty="0" smtClean="0"/>
              <a:t>Какие органы помогают воспринимать окружающий мир?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Я здоровье берегу, </a:t>
            </a:r>
          </a:p>
          <a:p>
            <a:pPr algn="ctr">
              <a:buNone/>
            </a:pPr>
            <a:r>
              <a:rPr lang="ru-RU" b="1" i="1" dirty="0" smtClean="0"/>
              <a:t>сам себе я помогу!</a:t>
            </a:r>
            <a:endParaRPr lang="ru-RU" b="1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ночь два оконца сами закрываются, а с восходом солнца сами открываются.</a:t>
            </a:r>
          </a:p>
          <a:p>
            <a:r>
              <a:rPr lang="ru-RU" dirty="0" smtClean="0"/>
              <a:t>Два братца через дорогу живут, друг дружку не видят.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975013"/>
            <a:ext cx="3672408" cy="248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 кто на свете самый зоркий?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383110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36912"/>
            <a:ext cx="3528392" cy="40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Глаза человека не такие зоркие как у орла, на видят в темноте как сова. Но являются главными помощниками человека. Почему?</a:t>
            </a:r>
          </a:p>
          <a:p>
            <a:r>
              <a:rPr lang="ru-RU" dirty="0" smtClean="0"/>
              <a:t>Что говорят о глазах чтобы передать их красоту?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26945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286256"/>
            <a:ext cx="3316604" cy="216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1" y="61198"/>
            <a:ext cx="1983630" cy="149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Каким бывает цвет глаз?</a:t>
            </a:r>
          </a:p>
          <a:p>
            <a:r>
              <a:rPr lang="ru-RU" dirty="0" smtClean="0"/>
              <a:t>Какими по размеру бывают глаза?</a:t>
            </a:r>
          </a:p>
          <a:p>
            <a:r>
              <a:rPr lang="ru-RU" dirty="0" smtClean="0"/>
              <a:t>Как глаза расположены?</a:t>
            </a:r>
          </a:p>
          <a:p>
            <a:r>
              <a:rPr lang="ru-RU" dirty="0" smtClean="0"/>
              <a:t>Что можно обнаружить в глазу рассматривая его?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3995" y="2348880"/>
            <a:ext cx="43204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Ткани глаз очень нежные, поэтому они хорошо защищены.</a:t>
            </a:r>
          </a:p>
          <a:p>
            <a:r>
              <a:rPr lang="ru-RU" dirty="0" smtClean="0"/>
              <a:t> Как защищены наши глаза?</a:t>
            </a:r>
          </a:p>
          <a:p>
            <a:r>
              <a:rPr lang="ru-RU" dirty="0" smtClean="0"/>
              <a:t>Под мостом, </a:t>
            </a:r>
            <a:r>
              <a:rPr lang="ru-RU" dirty="0" err="1" smtClean="0"/>
              <a:t>мостищем</a:t>
            </a:r>
            <a:r>
              <a:rPr lang="ru-RU" dirty="0" smtClean="0"/>
              <a:t>, под соболем, </a:t>
            </a:r>
            <a:r>
              <a:rPr lang="ru-RU" dirty="0" err="1" smtClean="0"/>
              <a:t>соболищем</a:t>
            </a:r>
            <a:r>
              <a:rPr lang="ru-RU" dirty="0" smtClean="0"/>
              <a:t>.      Два </a:t>
            </a:r>
            <a:r>
              <a:rPr lang="ru-RU" dirty="0" err="1" smtClean="0"/>
              <a:t>соболька</a:t>
            </a:r>
            <a:r>
              <a:rPr lang="ru-RU" dirty="0" smtClean="0"/>
              <a:t> разыгрались.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17032"/>
            <a:ext cx="4654415" cy="267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020272" y="34290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Брови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6093296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Ресницы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зачем человеку слезы?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5533180" cy="480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Гимнастика для глаз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1Pochemu_nuzhno_chistit_zuby_i_myt_ruki</Template>
  <TotalTime>70</TotalTime>
  <Words>308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Глаза – главные помощники человека</vt:lpstr>
      <vt:lpstr>Слайд 2</vt:lpstr>
      <vt:lpstr>Слайд 3</vt:lpstr>
      <vt:lpstr>Слайд 4</vt:lpstr>
      <vt:lpstr>Слайд 5</vt:lpstr>
      <vt:lpstr>Слайд 6</vt:lpstr>
      <vt:lpstr>Слайд 7</vt:lpstr>
      <vt:lpstr>А зачем человеку слезы? </vt:lpstr>
      <vt:lpstr>Гимнастика для глаз</vt:lpstr>
      <vt:lpstr>Полезно -  вредно</vt:lpstr>
      <vt:lpstr>Правила береженого отношения к глазам</vt:lpstr>
      <vt:lpstr>Если вы носите очки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Глаза – главные помощники человека</dc:title>
  <cp:lastModifiedBy>Гулина И.А</cp:lastModifiedBy>
  <cp:revision>11</cp:revision>
  <dcterms:modified xsi:type="dcterms:W3CDTF">2011-11-18T06:39:36Z</dcterms:modified>
</cp:coreProperties>
</file>